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7"/>
  </p:notesMasterIdLst>
  <p:sldIdLst>
    <p:sldId id="256" r:id="rId2"/>
    <p:sldId id="257" r:id="rId3"/>
    <p:sldId id="259" r:id="rId4"/>
    <p:sldId id="260" r:id="rId5"/>
    <p:sldId id="261"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0CDF8A-A552-4797-AE9B-498DA86F6323}" v="9" dt="2025-12-11T14:15:35.1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61" d="100"/>
          <a:sy n="161" d="100"/>
        </p:scale>
        <p:origin x="1770"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62B5F3-4E77-4078-8134-6A80897B2303}" type="datetimeFigureOut">
              <a:rPr lang="lv-LV" smtClean="0"/>
              <a:t>11.12.2025</a:t>
            </a:fld>
            <a:endParaRPr lang="lv-LV"/>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F55927-342A-4F37-A2D6-117556481F08}" type="slidenum">
              <a:rPr lang="lv-LV" smtClean="0"/>
              <a:t>‹#›</a:t>
            </a:fld>
            <a:endParaRPr lang="lv-LV"/>
          </a:p>
        </p:txBody>
      </p:sp>
    </p:spTree>
    <p:extLst>
      <p:ext uri="{BB962C8B-B14F-4D97-AF65-F5344CB8AC3E}">
        <p14:creationId xmlns:p14="http://schemas.microsoft.com/office/powerpoint/2010/main" val="4095035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799" y="2852938"/>
            <a:ext cx="7772400" cy="1190712"/>
          </a:xfrm>
        </p:spPr>
        <p:txBody>
          <a:bodyPr anchor="ctr" anchorCtr="0">
            <a:normAutofit/>
          </a:bodyPr>
          <a:lstStyle>
            <a:lvl1pPr algn="ctr">
              <a:defRPr sz="3200"/>
            </a:lvl1pPr>
          </a:lstStyle>
          <a:p>
            <a:r>
              <a:rPr lang="lv-LV" dirty="0"/>
              <a:t>Prezentācijas nosaukums</a:t>
            </a:r>
            <a:endParaRPr lang="en-US" dirty="0"/>
          </a:p>
        </p:txBody>
      </p:sp>
      <p:sp>
        <p:nvSpPr>
          <p:cNvPr id="3" name="Subtitle 2"/>
          <p:cNvSpPr>
            <a:spLocks noGrp="1"/>
          </p:cNvSpPr>
          <p:nvPr>
            <p:ph type="subTitle" idx="1" hasCustomPrompt="1"/>
          </p:nvPr>
        </p:nvSpPr>
        <p:spPr>
          <a:xfrm>
            <a:off x="1142999" y="4521597"/>
            <a:ext cx="6858000" cy="544484"/>
          </a:xfrm>
        </p:spPr>
        <p:txBody>
          <a:bodyPr anchor="ctr" anchorCtr="0">
            <a:normAutofit/>
          </a:bodyPr>
          <a:lstStyle>
            <a:lvl1pPr marL="0" indent="0" algn="ctr">
              <a:buNone/>
              <a:defRPr sz="1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dirty="0"/>
              <a:t>Vārds uzvārds, ieņemamais amats, kontaktinformācija</a:t>
            </a:r>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622199"/>
            <a:ext cx="9144000" cy="244656"/>
          </a:xfrm>
          <a:prstGeom prst="rect">
            <a:avLst/>
          </a:prstGeom>
        </p:spPr>
      </p:pic>
      <p:pic>
        <p:nvPicPr>
          <p:cNvPr id="8" name="Picture 7"/>
          <p:cNvPicPr>
            <a:picLocks noChangeAspect="1"/>
          </p:cNvPicPr>
          <p:nvPr userDrawn="1"/>
        </p:nvPicPr>
        <p:blipFill rotWithShape="1">
          <a:blip r:embed="rId3" cstate="print">
            <a:extLst>
              <a:ext uri="{28A0092B-C50C-407E-A947-70E740481C1C}">
                <a14:useLocalDpi xmlns:a14="http://schemas.microsoft.com/office/drawing/2010/main" val="0"/>
              </a:ext>
            </a:extLst>
          </a:blip>
          <a:srcRect b="35752"/>
          <a:stretch/>
        </p:blipFill>
        <p:spPr>
          <a:xfrm>
            <a:off x="2667000" y="1"/>
            <a:ext cx="3777632" cy="2676697"/>
          </a:xfrm>
          <a:prstGeom prst="rect">
            <a:avLst/>
          </a:prstGeom>
        </p:spPr>
      </p:pic>
      <p:sp>
        <p:nvSpPr>
          <p:cNvPr id="15" name="Date Placeholder 14"/>
          <p:cNvSpPr>
            <a:spLocks noGrp="1"/>
          </p:cNvSpPr>
          <p:nvPr>
            <p:ph type="dt" sz="half" idx="10"/>
          </p:nvPr>
        </p:nvSpPr>
        <p:spPr>
          <a:xfrm>
            <a:off x="1142999" y="5661577"/>
            <a:ext cx="6858000" cy="365125"/>
          </a:xfrm>
        </p:spPr>
        <p:txBody>
          <a:bodyPr/>
          <a:lstStyle>
            <a:lvl1pPr algn="ctr">
              <a:defRPr sz="1400"/>
            </a:lvl1pPr>
          </a:lstStyle>
          <a:p>
            <a:r>
              <a:rPr lang="lv-LV"/>
              <a:t>12.12.2025, Rīga</a:t>
            </a:r>
            <a:endParaRPr lang="lv-LV" dirty="0"/>
          </a:p>
        </p:txBody>
      </p:sp>
    </p:spTree>
    <p:extLst>
      <p:ext uri="{BB962C8B-B14F-4D97-AF65-F5344CB8AC3E}">
        <p14:creationId xmlns:p14="http://schemas.microsoft.com/office/powerpoint/2010/main" val="35875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Nobeiguma slaids">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1142999" y="4521597"/>
            <a:ext cx="6858000" cy="544484"/>
          </a:xfrm>
        </p:spPr>
        <p:txBody>
          <a:bodyPr anchor="ctr" anchorCtr="0">
            <a:normAutofit/>
          </a:bodyPr>
          <a:lstStyle>
            <a:lvl1pPr marL="0" indent="0" algn="ctr">
              <a:buNone/>
              <a:defRPr sz="1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dirty="0"/>
              <a:t>Vārds uzvārds, ieņemamais amats, kontaktinformācija</a:t>
            </a:r>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622199"/>
            <a:ext cx="9144000" cy="244656"/>
          </a:xfrm>
          <a:prstGeom prst="rect">
            <a:avLst/>
          </a:prstGeom>
        </p:spPr>
      </p:pic>
      <p:pic>
        <p:nvPicPr>
          <p:cNvPr id="8" name="Picture 7"/>
          <p:cNvPicPr>
            <a:picLocks noChangeAspect="1"/>
          </p:cNvPicPr>
          <p:nvPr userDrawn="1"/>
        </p:nvPicPr>
        <p:blipFill rotWithShape="1">
          <a:blip r:embed="rId3" cstate="print">
            <a:extLst>
              <a:ext uri="{28A0092B-C50C-407E-A947-70E740481C1C}">
                <a14:useLocalDpi xmlns:a14="http://schemas.microsoft.com/office/drawing/2010/main" val="0"/>
              </a:ext>
            </a:extLst>
          </a:blip>
          <a:srcRect b="35752"/>
          <a:stretch/>
        </p:blipFill>
        <p:spPr>
          <a:xfrm>
            <a:off x="2667000" y="1"/>
            <a:ext cx="3777632" cy="2676697"/>
          </a:xfrm>
          <a:prstGeom prst="rect">
            <a:avLst/>
          </a:prstGeom>
        </p:spPr>
      </p:pic>
      <p:sp>
        <p:nvSpPr>
          <p:cNvPr id="15" name="Date Placeholder 14"/>
          <p:cNvSpPr>
            <a:spLocks noGrp="1"/>
          </p:cNvSpPr>
          <p:nvPr>
            <p:ph type="dt" sz="half" idx="10"/>
          </p:nvPr>
        </p:nvSpPr>
        <p:spPr>
          <a:xfrm>
            <a:off x="1142999" y="5661577"/>
            <a:ext cx="6858000" cy="365125"/>
          </a:xfrm>
        </p:spPr>
        <p:txBody>
          <a:bodyPr/>
          <a:lstStyle>
            <a:lvl1pPr algn="ctr">
              <a:defRPr sz="1400"/>
            </a:lvl1pPr>
          </a:lstStyle>
          <a:p>
            <a:r>
              <a:rPr lang="lv-LV"/>
              <a:t>12.12.2025, Rīga</a:t>
            </a:r>
            <a:endParaRPr lang="lv-LV" dirty="0"/>
          </a:p>
        </p:txBody>
      </p:sp>
    </p:spTree>
    <p:extLst>
      <p:ext uri="{BB962C8B-B14F-4D97-AF65-F5344CB8AC3E}">
        <p14:creationId xmlns:p14="http://schemas.microsoft.com/office/powerpoint/2010/main" val="996331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p:txBody>
          <a:bodyPr/>
          <a:lstStyle>
            <a:lvl1pPr>
              <a:defRPr/>
            </a:lvl1pPr>
            <a:lvl2pPr>
              <a:defRPr sz="1800"/>
            </a:lvl2pPr>
            <a:lvl3pPr>
              <a:defRPr sz="1600"/>
            </a:lvl3pPr>
            <a:lvl4pPr>
              <a:defRPr sz="1400" baseline="0"/>
            </a:lvl4pPr>
            <a:lvl5pPr>
              <a:defRPr sz="1400"/>
            </a:lvl5pPr>
          </a:lstStyle>
          <a:p>
            <a:pPr lvl="0"/>
            <a:r>
              <a:rPr lang="lv-LV" dirty="0"/>
              <a:t>Teksts</a:t>
            </a:r>
            <a:endParaRPr lang="en-US" dirty="0"/>
          </a:p>
          <a:p>
            <a:pPr lvl="1"/>
            <a:r>
              <a:rPr lang="lv-LV" dirty="0"/>
              <a:t>Otrais līmenis</a:t>
            </a:r>
            <a:endParaRPr lang="en-US" dirty="0"/>
          </a:p>
          <a:p>
            <a:pPr lvl="2"/>
            <a:r>
              <a:rPr lang="lv-LV" dirty="0"/>
              <a:t>Trešais līmenis</a:t>
            </a:r>
            <a:endParaRPr lang="en-US" dirty="0"/>
          </a:p>
          <a:p>
            <a:pPr lvl="3"/>
            <a:r>
              <a:rPr lang="lv-LV" dirty="0"/>
              <a:t>Ceturtais līmenis</a:t>
            </a:r>
            <a:endParaRPr lang="en-US" dirty="0"/>
          </a:p>
          <a:p>
            <a:pPr lvl="4"/>
            <a:r>
              <a:rPr lang="lv-LV" dirty="0"/>
              <a:t>Piektais līmenis</a:t>
            </a:r>
            <a:endParaRPr lang="en-US" dirty="0"/>
          </a:p>
        </p:txBody>
      </p:sp>
      <p:sp>
        <p:nvSpPr>
          <p:cNvPr id="7" name="Date Placeholder 6"/>
          <p:cNvSpPr>
            <a:spLocks noGrp="1"/>
          </p:cNvSpPr>
          <p:nvPr>
            <p:ph type="dt" sz="half" idx="10"/>
          </p:nvPr>
        </p:nvSpPr>
        <p:spPr/>
        <p:txBody>
          <a:bodyPr/>
          <a:lstStyle/>
          <a:p>
            <a:r>
              <a:rPr lang="lv-LV"/>
              <a:t>12.12.2025, Rīga</a:t>
            </a:r>
            <a:endParaRPr lang="lv-LV" dirty="0"/>
          </a:p>
        </p:txBody>
      </p:sp>
      <p:sp>
        <p:nvSpPr>
          <p:cNvPr id="8" name="Footer Placeholder 7"/>
          <p:cNvSpPr>
            <a:spLocks noGrp="1"/>
          </p:cNvSpPr>
          <p:nvPr>
            <p:ph type="ftr" sz="quarter" idx="11"/>
          </p:nvPr>
        </p:nvSpPr>
        <p:spPr/>
        <p:txBody>
          <a:bodyPr/>
          <a:lstStyle/>
          <a:p>
            <a:pPr algn="r"/>
            <a:endParaRPr lang="lv-LV" dirty="0"/>
          </a:p>
        </p:txBody>
      </p:sp>
      <p:sp>
        <p:nvSpPr>
          <p:cNvPr id="9" name="Slide Number Placeholder 8"/>
          <p:cNvSpPr>
            <a:spLocks noGrp="1"/>
          </p:cNvSpPr>
          <p:nvPr>
            <p:ph type="sldNum" sz="quarter" idx="12"/>
          </p:nvPr>
        </p:nvSpPr>
        <p:spPr/>
        <p:txBody>
          <a:bodyPr/>
          <a:lstStyle/>
          <a:p>
            <a:fld id="{200423E1-44C6-4E03-9576-413CBCCCE18A}" type="slidenum">
              <a:rPr lang="lv-LV" smtClean="0"/>
              <a:pPr/>
              <a:t>‹#›</a:t>
            </a:fld>
            <a:endParaRPr lang="lv-LV" dirty="0"/>
          </a:p>
        </p:txBody>
      </p:sp>
      <p:sp>
        <p:nvSpPr>
          <p:cNvPr id="10" name="Title 9"/>
          <p:cNvSpPr>
            <a:spLocks noGrp="1"/>
          </p:cNvSpPr>
          <p:nvPr>
            <p:ph type="title" hasCustomPrompt="1"/>
          </p:nvPr>
        </p:nvSpPr>
        <p:spPr/>
        <p:txBody>
          <a:bodyPr/>
          <a:lstStyle>
            <a:lvl1pPr>
              <a:defRPr/>
            </a:lvl1pPr>
          </a:lstStyle>
          <a:p>
            <a:r>
              <a:rPr lang="lv-LV" dirty="0"/>
              <a:t>Nosaukums</a:t>
            </a:r>
          </a:p>
        </p:txBody>
      </p:sp>
    </p:spTree>
    <p:extLst>
      <p:ext uri="{BB962C8B-B14F-4D97-AF65-F5344CB8AC3E}">
        <p14:creationId xmlns:p14="http://schemas.microsoft.com/office/powerpoint/2010/main" val="51910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86000" y="3436258"/>
            <a:ext cx="6325200" cy="2852737"/>
          </a:xfrm>
        </p:spPr>
        <p:txBody>
          <a:bodyPr anchor="t" anchorCtr="0">
            <a:normAutofit/>
          </a:bodyPr>
          <a:lstStyle>
            <a:lvl1pPr>
              <a:defRPr sz="2400"/>
            </a:lvl1pPr>
          </a:lstStyle>
          <a:p>
            <a:r>
              <a:rPr lang="lv-LV" dirty="0"/>
              <a:t>Nosaukums</a:t>
            </a:r>
            <a:endParaRPr lang="en-US" dirty="0"/>
          </a:p>
        </p:txBody>
      </p:sp>
      <p:sp>
        <p:nvSpPr>
          <p:cNvPr id="3" name="Text Placeholder 2"/>
          <p:cNvSpPr>
            <a:spLocks noGrp="1"/>
          </p:cNvSpPr>
          <p:nvPr>
            <p:ph type="body" idx="1" hasCustomPrompt="1"/>
          </p:nvPr>
        </p:nvSpPr>
        <p:spPr>
          <a:xfrm>
            <a:off x="2286000" y="381600"/>
            <a:ext cx="6322728" cy="2987302"/>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v-LV" dirty="0"/>
              <a:t>Teksts</a:t>
            </a:r>
            <a:endParaRPr lang="en-US" dirty="0"/>
          </a:p>
        </p:txBody>
      </p:sp>
      <p:sp>
        <p:nvSpPr>
          <p:cNvPr id="7" name="Date Placeholder 6"/>
          <p:cNvSpPr>
            <a:spLocks noGrp="1"/>
          </p:cNvSpPr>
          <p:nvPr>
            <p:ph type="dt" sz="half" idx="10"/>
          </p:nvPr>
        </p:nvSpPr>
        <p:spPr/>
        <p:txBody>
          <a:bodyPr/>
          <a:lstStyle/>
          <a:p>
            <a:r>
              <a:rPr lang="lv-LV"/>
              <a:t>12.12.2025, Rīga</a:t>
            </a:r>
            <a:endParaRPr lang="lv-LV" dirty="0"/>
          </a:p>
        </p:txBody>
      </p:sp>
      <p:sp>
        <p:nvSpPr>
          <p:cNvPr id="8" name="Footer Placeholder 7"/>
          <p:cNvSpPr>
            <a:spLocks noGrp="1"/>
          </p:cNvSpPr>
          <p:nvPr>
            <p:ph type="ftr" sz="quarter" idx="11"/>
          </p:nvPr>
        </p:nvSpPr>
        <p:spPr/>
        <p:txBody>
          <a:bodyPr/>
          <a:lstStyle/>
          <a:p>
            <a:pPr algn="r"/>
            <a:endParaRPr lang="lv-LV" dirty="0"/>
          </a:p>
        </p:txBody>
      </p:sp>
      <p:sp>
        <p:nvSpPr>
          <p:cNvPr id="9" name="Slide Number Placeholder 8"/>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1918721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noChangeAspect="1"/>
          </p:cNvSpPr>
          <p:nvPr>
            <p:ph type="pic" idx="1" hasCustomPrompt="1"/>
          </p:nvPr>
        </p:nvSpPr>
        <p:spPr>
          <a:xfrm>
            <a:off x="2286000" y="1296785"/>
            <a:ext cx="6322728" cy="4871837"/>
          </a:xfrm>
        </p:spPr>
        <p:txBody>
          <a:bodyPr anchor="t">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v-LV" dirty="0"/>
              <a:t>Spiediet uz ikonas, lai pievienotu bildi</a:t>
            </a:r>
            <a:endParaRPr lang="en-US" dirty="0"/>
          </a:p>
        </p:txBody>
      </p:sp>
      <p:sp>
        <p:nvSpPr>
          <p:cNvPr id="8" name="Date Placeholder 7"/>
          <p:cNvSpPr>
            <a:spLocks noGrp="1"/>
          </p:cNvSpPr>
          <p:nvPr>
            <p:ph type="dt" sz="half" idx="10"/>
          </p:nvPr>
        </p:nvSpPr>
        <p:spPr/>
        <p:txBody>
          <a:bodyPr/>
          <a:lstStyle/>
          <a:p>
            <a:r>
              <a:rPr lang="lv-LV"/>
              <a:t>12.12.2025, Rīga</a:t>
            </a:r>
            <a:endParaRPr lang="lv-LV" dirty="0"/>
          </a:p>
        </p:txBody>
      </p:sp>
      <p:sp>
        <p:nvSpPr>
          <p:cNvPr id="9" name="Footer Placeholder 8"/>
          <p:cNvSpPr>
            <a:spLocks noGrp="1"/>
          </p:cNvSpPr>
          <p:nvPr>
            <p:ph type="ftr" sz="quarter" idx="11"/>
          </p:nvPr>
        </p:nvSpPr>
        <p:spPr/>
        <p:txBody>
          <a:bodyPr/>
          <a:lstStyle/>
          <a:p>
            <a:pPr algn="r"/>
            <a:endParaRPr lang="lv-LV" dirty="0"/>
          </a:p>
        </p:txBody>
      </p:sp>
      <p:sp>
        <p:nvSpPr>
          <p:cNvPr id="10" name="Slide Number Placeholder 9"/>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3945779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sz="2000"/>
            </a:lvl1pPr>
          </a:lstStyle>
          <a:p>
            <a:r>
              <a:rPr lang="lv-LV" dirty="0"/>
              <a:t>Nosaukums</a:t>
            </a:r>
            <a:endParaRPr lang="en-US" dirty="0"/>
          </a:p>
        </p:txBody>
      </p:sp>
      <p:sp>
        <p:nvSpPr>
          <p:cNvPr id="3" name="Content Placeholder 2"/>
          <p:cNvSpPr>
            <a:spLocks noGrp="1"/>
          </p:cNvSpPr>
          <p:nvPr>
            <p:ph sz="half" idx="1" hasCustomPrompt="1"/>
          </p:nvPr>
        </p:nvSpPr>
        <p:spPr>
          <a:xfrm>
            <a:off x="2285999" y="1825625"/>
            <a:ext cx="3096000" cy="4351338"/>
          </a:xfrm>
        </p:spPr>
        <p:txBody>
          <a:bodyPr/>
          <a:lstStyle>
            <a:lvl1pPr>
              <a:defRPr/>
            </a:lvl1pPr>
            <a:lvl2pPr>
              <a:defRPr sz="1800"/>
            </a:lvl2pPr>
            <a:lvl3pPr>
              <a:defRPr sz="1600"/>
            </a:lvl3pPr>
            <a:lvl4pPr>
              <a:defRPr sz="1400"/>
            </a:lvl4pPr>
            <a:lvl5pPr>
              <a:defRPr sz="1400" baseline="0"/>
            </a:lvl5pPr>
          </a:lstStyle>
          <a:p>
            <a:pPr lvl="0"/>
            <a:r>
              <a:rPr lang="lv-LV" dirty="0"/>
              <a:t>Teksts</a:t>
            </a:r>
            <a:endParaRPr lang="en-US" dirty="0"/>
          </a:p>
          <a:p>
            <a:pPr lvl="1"/>
            <a:r>
              <a:rPr lang="lv-LV" dirty="0"/>
              <a:t>Otrais līmenis</a:t>
            </a:r>
            <a:endParaRPr lang="en-US" dirty="0"/>
          </a:p>
          <a:p>
            <a:pPr lvl="2"/>
            <a:r>
              <a:rPr lang="lv-LV" dirty="0"/>
              <a:t>Trešais līmenis</a:t>
            </a:r>
            <a:endParaRPr lang="en-US" dirty="0"/>
          </a:p>
          <a:p>
            <a:pPr lvl="3"/>
            <a:r>
              <a:rPr lang="lv-LV" dirty="0"/>
              <a:t>Ceturtais līmenis</a:t>
            </a:r>
            <a:endParaRPr lang="en-US" dirty="0"/>
          </a:p>
          <a:p>
            <a:pPr lvl="4"/>
            <a:r>
              <a:rPr lang="lv-LV" dirty="0"/>
              <a:t>Piektais līmenis</a:t>
            </a:r>
            <a:endParaRPr lang="en-US" dirty="0"/>
          </a:p>
        </p:txBody>
      </p:sp>
      <p:sp>
        <p:nvSpPr>
          <p:cNvPr id="4" name="Content Placeholder 3"/>
          <p:cNvSpPr>
            <a:spLocks noGrp="1"/>
          </p:cNvSpPr>
          <p:nvPr>
            <p:ph sz="half" idx="2" hasCustomPrompt="1"/>
          </p:nvPr>
        </p:nvSpPr>
        <p:spPr>
          <a:xfrm>
            <a:off x="5512728" y="1825625"/>
            <a:ext cx="3096000" cy="4351338"/>
          </a:xfrm>
        </p:spPr>
        <p:txBody>
          <a:bodyPr/>
          <a:lstStyle>
            <a:lvl1pPr>
              <a:defRPr/>
            </a:lvl1pPr>
            <a:lvl2pPr>
              <a:defRPr sz="1800"/>
            </a:lvl2pPr>
            <a:lvl3pPr>
              <a:defRPr sz="1600"/>
            </a:lvl3pPr>
            <a:lvl4pPr>
              <a:defRPr sz="1400"/>
            </a:lvl4pPr>
            <a:lvl5pPr>
              <a:defRPr sz="1400"/>
            </a:lvl5pPr>
          </a:lstStyle>
          <a:p>
            <a:pPr lvl="0"/>
            <a:r>
              <a:rPr lang="lv-LV" dirty="0"/>
              <a:t>Teksts</a:t>
            </a:r>
            <a:endParaRPr lang="en-US" dirty="0"/>
          </a:p>
          <a:p>
            <a:pPr lvl="1"/>
            <a:r>
              <a:rPr lang="lv-LV" dirty="0"/>
              <a:t>Otrais līmenis</a:t>
            </a:r>
            <a:endParaRPr lang="en-US" dirty="0"/>
          </a:p>
          <a:p>
            <a:pPr lvl="2"/>
            <a:r>
              <a:rPr lang="lv-LV" dirty="0"/>
              <a:t>Trešais līmenis</a:t>
            </a:r>
            <a:endParaRPr lang="en-US" dirty="0"/>
          </a:p>
          <a:p>
            <a:pPr lvl="3"/>
            <a:r>
              <a:rPr lang="lv-LV" dirty="0"/>
              <a:t>Ceturtais līmenis</a:t>
            </a:r>
            <a:endParaRPr lang="en-US" dirty="0"/>
          </a:p>
          <a:p>
            <a:pPr lvl="4"/>
            <a:r>
              <a:rPr lang="lv-LV" dirty="0"/>
              <a:t>Piektais līmenis</a:t>
            </a:r>
            <a:endParaRPr lang="en-US" dirty="0"/>
          </a:p>
        </p:txBody>
      </p:sp>
      <p:sp>
        <p:nvSpPr>
          <p:cNvPr id="8" name="Date Placeholder 7"/>
          <p:cNvSpPr>
            <a:spLocks noGrp="1"/>
          </p:cNvSpPr>
          <p:nvPr>
            <p:ph type="dt" sz="half" idx="10"/>
          </p:nvPr>
        </p:nvSpPr>
        <p:spPr/>
        <p:txBody>
          <a:bodyPr/>
          <a:lstStyle/>
          <a:p>
            <a:r>
              <a:rPr lang="lv-LV"/>
              <a:t>12.12.2025, Rīga</a:t>
            </a:r>
            <a:endParaRPr lang="lv-LV" dirty="0"/>
          </a:p>
        </p:txBody>
      </p:sp>
      <p:sp>
        <p:nvSpPr>
          <p:cNvPr id="9" name="Footer Placeholder 8"/>
          <p:cNvSpPr>
            <a:spLocks noGrp="1"/>
          </p:cNvSpPr>
          <p:nvPr>
            <p:ph type="ftr" sz="quarter" idx="11"/>
          </p:nvPr>
        </p:nvSpPr>
        <p:spPr/>
        <p:txBody>
          <a:bodyPr/>
          <a:lstStyle/>
          <a:p>
            <a:pPr algn="r"/>
            <a:endParaRPr lang="lv-LV" dirty="0"/>
          </a:p>
        </p:txBody>
      </p:sp>
      <p:sp>
        <p:nvSpPr>
          <p:cNvPr id="10" name="Slide Number Placeholder 9"/>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23565092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86000" y="360913"/>
            <a:ext cx="6314414" cy="1325563"/>
          </a:xfrm>
        </p:spPr>
        <p:txBody>
          <a:bodyPr/>
          <a:lstStyle>
            <a:lvl1pPr>
              <a:defRPr/>
            </a:lvl1pPr>
          </a:lstStyle>
          <a:p>
            <a:r>
              <a:rPr lang="lv-LV" dirty="0"/>
              <a:t>Nosaukums</a:t>
            </a:r>
            <a:endParaRPr lang="en-US" dirty="0"/>
          </a:p>
        </p:txBody>
      </p:sp>
      <p:sp>
        <p:nvSpPr>
          <p:cNvPr id="3" name="Text Placeholder 2"/>
          <p:cNvSpPr>
            <a:spLocks noGrp="1"/>
          </p:cNvSpPr>
          <p:nvPr>
            <p:ph type="body" idx="1" hasCustomPrompt="1"/>
          </p:nvPr>
        </p:nvSpPr>
        <p:spPr>
          <a:xfrm>
            <a:off x="2286000" y="1825200"/>
            <a:ext cx="3096000" cy="82391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dirty="0"/>
              <a:t>Nosaukums</a:t>
            </a:r>
            <a:endParaRPr lang="en-US" dirty="0"/>
          </a:p>
        </p:txBody>
      </p:sp>
      <p:sp>
        <p:nvSpPr>
          <p:cNvPr id="4" name="Content Placeholder 3"/>
          <p:cNvSpPr>
            <a:spLocks noGrp="1"/>
          </p:cNvSpPr>
          <p:nvPr>
            <p:ph sz="half" idx="2" hasCustomPrompt="1"/>
          </p:nvPr>
        </p:nvSpPr>
        <p:spPr>
          <a:xfrm>
            <a:off x="2286000" y="2728388"/>
            <a:ext cx="3096000" cy="3540552"/>
          </a:xfrm>
        </p:spPr>
        <p:txBody>
          <a:bodyPr/>
          <a:lstStyle>
            <a:lvl1pPr>
              <a:defRPr/>
            </a:lvl1pPr>
            <a:lvl2pPr>
              <a:defRPr sz="1800"/>
            </a:lvl2pPr>
            <a:lvl3pPr>
              <a:defRPr sz="1600"/>
            </a:lvl3pPr>
            <a:lvl4pPr>
              <a:defRPr sz="1400"/>
            </a:lvl4pPr>
            <a:lvl5pPr>
              <a:defRPr sz="1400"/>
            </a:lvl5pPr>
          </a:lstStyle>
          <a:p>
            <a:pPr lvl="0"/>
            <a:r>
              <a:rPr lang="lv-LV" dirty="0"/>
              <a:t>Teksts</a:t>
            </a:r>
            <a:endParaRPr lang="en-US" dirty="0"/>
          </a:p>
          <a:p>
            <a:pPr lvl="1"/>
            <a:r>
              <a:rPr lang="lv-LV" dirty="0"/>
              <a:t>Otrais līmenis</a:t>
            </a:r>
            <a:endParaRPr lang="en-US" dirty="0"/>
          </a:p>
          <a:p>
            <a:pPr lvl="2"/>
            <a:r>
              <a:rPr lang="lv-LV" dirty="0"/>
              <a:t>Trešais līmenis</a:t>
            </a:r>
            <a:endParaRPr lang="en-US" dirty="0"/>
          </a:p>
          <a:p>
            <a:pPr lvl="3"/>
            <a:r>
              <a:rPr lang="lv-LV" dirty="0"/>
              <a:t>Ceturtais līmenis</a:t>
            </a:r>
            <a:endParaRPr lang="en-US" dirty="0"/>
          </a:p>
          <a:p>
            <a:pPr lvl="4"/>
            <a:r>
              <a:rPr lang="lv-LV" dirty="0"/>
              <a:t>Piektais līmenis</a:t>
            </a:r>
            <a:endParaRPr lang="en-US" dirty="0"/>
          </a:p>
        </p:txBody>
      </p:sp>
      <p:sp>
        <p:nvSpPr>
          <p:cNvPr id="5" name="Text Placeholder 4"/>
          <p:cNvSpPr>
            <a:spLocks noGrp="1"/>
          </p:cNvSpPr>
          <p:nvPr>
            <p:ph type="body" sz="quarter" idx="3" hasCustomPrompt="1"/>
          </p:nvPr>
        </p:nvSpPr>
        <p:spPr>
          <a:xfrm>
            <a:off x="5504414" y="1825200"/>
            <a:ext cx="3096000" cy="82391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dirty="0"/>
              <a:t>Nosaukums</a:t>
            </a:r>
            <a:endParaRPr lang="en-US" dirty="0"/>
          </a:p>
        </p:txBody>
      </p:sp>
      <p:sp>
        <p:nvSpPr>
          <p:cNvPr id="6" name="Content Placeholder 5"/>
          <p:cNvSpPr>
            <a:spLocks noGrp="1"/>
          </p:cNvSpPr>
          <p:nvPr>
            <p:ph sz="quarter" idx="4" hasCustomPrompt="1"/>
          </p:nvPr>
        </p:nvSpPr>
        <p:spPr>
          <a:xfrm>
            <a:off x="5504414" y="2728388"/>
            <a:ext cx="3096000" cy="3540551"/>
          </a:xfrm>
        </p:spPr>
        <p:txBody>
          <a:bodyPr/>
          <a:lstStyle>
            <a:lvl1pPr>
              <a:defRPr/>
            </a:lvl1pPr>
            <a:lvl2pPr>
              <a:defRPr sz="1800"/>
            </a:lvl2pPr>
            <a:lvl3pPr>
              <a:defRPr sz="1600"/>
            </a:lvl3pPr>
            <a:lvl4pPr>
              <a:defRPr sz="1400"/>
            </a:lvl4pPr>
            <a:lvl5pPr>
              <a:defRPr sz="1400"/>
            </a:lvl5pPr>
          </a:lstStyle>
          <a:p>
            <a:pPr lvl="0"/>
            <a:r>
              <a:rPr lang="lv-LV" dirty="0"/>
              <a:t>Teksts</a:t>
            </a:r>
            <a:endParaRPr lang="en-US" dirty="0"/>
          </a:p>
          <a:p>
            <a:pPr lvl="1"/>
            <a:r>
              <a:rPr lang="lv-LV" dirty="0"/>
              <a:t>Otrais līmenis</a:t>
            </a:r>
            <a:endParaRPr lang="en-US" dirty="0"/>
          </a:p>
          <a:p>
            <a:pPr lvl="2"/>
            <a:r>
              <a:rPr lang="lv-LV" dirty="0"/>
              <a:t>Trešais līmenis</a:t>
            </a:r>
            <a:endParaRPr lang="en-US" dirty="0"/>
          </a:p>
          <a:p>
            <a:pPr lvl="3"/>
            <a:r>
              <a:rPr lang="lv-LV" dirty="0"/>
              <a:t>Ceturtais līmenis</a:t>
            </a:r>
            <a:endParaRPr lang="en-US" dirty="0"/>
          </a:p>
          <a:p>
            <a:pPr lvl="4"/>
            <a:r>
              <a:rPr lang="lv-LV" dirty="0"/>
              <a:t>Piektais līmenis</a:t>
            </a:r>
            <a:endParaRPr lang="en-US" dirty="0"/>
          </a:p>
        </p:txBody>
      </p:sp>
      <p:sp>
        <p:nvSpPr>
          <p:cNvPr id="10" name="Date Placeholder 9"/>
          <p:cNvSpPr>
            <a:spLocks noGrp="1"/>
          </p:cNvSpPr>
          <p:nvPr>
            <p:ph type="dt" sz="half" idx="10"/>
          </p:nvPr>
        </p:nvSpPr>
        <p:spPr/>
        <p:txBody>
          <a:bodyPr/>
          <a:lstStyle/>
          <a:p>
            <a:r>
              <a:rPr lang="lv-LV"/>
              <a:t>12.12.2025, Rīga</a:t>
            </a:r>
            <a:endParaRPr lang="lv-LV" dirty="0"/>
          </a:p>
        </p:txBody>
      </p:sp>
      <p:sp>
        <p:nvSpPr>
          <p:cNvPr id="11" name="Footer Placeholder 10"/>
          <p:cNvSpPr>
            <a:spLocks noGrp="1"/>
          </p:cNvSpPr>
          <p:nvPr>
            <p:ph type="ftr" sz="quarter" idx="11"/>
          </p:nvPr>
        </p:nvSpPr>
        <p:spPr/>
        <p:txBody>
          <a:bodyPr/>
          <a:lstStyle/>
          <a:p>
            <a:pPr algn="r"/>
            <a:endParaRPr lang="lv-LV" dirty="0"/>
          </a:p>
        </p:txBody>
      </p:sp>
      <p:sp>
        <p:nvSpPr>
          <p:cNvPr id="12" name="Slide Number Placeholder 11"/>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4186107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lv-LV" dirty="0"/>
              <a:t>Nosaukums</a:t>
            </a:r>
            <a:endParaRPr lang="en-US" dirty="0"/>
          </a:p>
        </p:txBody>
      </p:sp>
      <p:sp>
        <p:nvSpPr>
          <p:cNvPr id="6" name="Date Placeholder 5"/>
          <p:cNvSpPr>
            <a:spLocks noGrp="1"/>
          </p:cNvSpPr>
          <p:nvPr>
            <p:ph type="dt" sz="half" idx="10"/>
          </p:nvPr>
        </p:nvSpPr>
        <p:spPr/>
        <p:txBody>
          <a:bodyPr/>
          <a:lstStyle/>
          <a:p>
            <a:r>
              <a:rPr lang="lv-LV"/>
              <a:t>12.12.2025, Rīga</a:t>
            </a:r>
            <a:endParaRPr lang="lv-LV" dirty="0"/>
          </a:p>
        </p:txBody>
      </p:sp>
      <p:sp>
        <p:nvSpPr>
          <p:cNvPr id="7" name="Footer Placeholder 6"/>
          <p:cNvSpPr>
            <a:spLocks noGrp="1"/>
          </p:cNvSpPr>
          <p:nvPr>
            <p:ph type="ftr" sz="quarter" idx="11"/>
          </p:nvPr>
        </p:nvSpPr>
        <p:spPr/>
        <p:txBody>
          <a:bodyPr/>
          <a:lstStyle/>
          <a:p>
            <a:pPr algn="r"/>
            <a:endParaRPr lang="lv-LV" dirty="0"/>
          </a:p>
        </p:txBody>
      </p:sp>
      <p:sp>
        <p:nvSpPr>
          <p:cNvPr id="8" name="Slide Number Placeholder 7"/>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2363646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r>
              <a:rPr lang="lv-LV"/>
              <a:t>12.12.2025, Rīga</a:t>
            </a:r>
            <a:endParaRPr lang="lv-LV" dirty="0"/>
          </a:p>
        </p:txBody>
      </p:sp>
      <p:sp>
        <p:nvSpPr>
          <p:cNvPr id="6" name="Footer Placeholder 5"/>
          <p:cNvSpPr>
            <a:spLocks noGrp="1"/>
          </p:cNvSpPr>
          <p:nvPr>
            <p:ph type="ftr" sz="quarter" idx="11"/>
          </p:nvPr>
        </p:nvSpPr>
        <p:spPr/>
        <p:txBody>
          <a:bodyPr/>
          <a:lstStyle/>
          <a:p>
            <a:pPr algn="r"/>
            <a:endParaRPr lang="lv-LV" dirty="0"/>
          </a:p>
        </p:txBody>
      </p:sp>
      <p:sp>
        <p:nvSpPr>
          <p:cNvPr id="7" name="Slide Number Placeholder 6"/>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1328271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86000" y="381599"/>
            <a:ext cx="3096000" cy="1272983"/>
          </a:xfrm>
        </p:spPr>
        <p:txBody>
          <a:bodyPr anchor="b"/>
          <a:lstStyle>
            <a:lvl1pPr>
              <a:defRPr sz="2400"/>
            </a:lvl1pPr>
          </a:lstStyle>
          <a:p>
            <a:r>
              <a:rPr lang="lv-LV" dirty="0"/>
              <a:t>Nosaukums</a:t>
            </a:r>
            <a:endParaRPr lang="en-US" dirty="0"/>
          </a:p>
        </p:txBody>
      </p:sp>
      <p:sp>
        <p:nvSpPr>
          <p:cNvPr id="3" name="Content Placeholder 2"/>
          <p:cNvSpPr>
            <a:spLocks noGrp="1"/>
          </p:cNvSpPr>
          <p:nvPr>
            <p:ph idx="1" hasCustomPrompt="1"/>
          </p:nvPr>
        </p:nvSpPr>
        <p:spPr>
          <a:xfrm>
            <a:off x="5512728" y="381599"/>
            <a:ext cx="3096000" cy="5796001"/>
          </a:xfrm>
        </p:spPr>
        <p:txBody>
          <a:bodyPr/>
          <a:lstStyle>
            <a:lvl1pPr>
              <a:defRPr sz="2000"/>
            </a:lvl1pPr>
            <a:lvl2pPr>
              <a:defRPr sz="1800"/>
            </a:lvl2pPr>
            <a:lvl3pPr>
              <a:defRPr sz="1600"/>
            </a:lvl3pPr>
            <a:lvl4pPr>
              <a:defRPr sz="1400" baseline="0"/>
            </a:lvl4pPr>
            <a:lvl5pPr>
              <a:defRPr sz="1400" baseline="0"/>
            </a:lvl5pPr>
            <a:lvl6pPr>
              <a:defRPr sz="2000"/>
            </a:lvl6pPr>
            <a:lvl7pPr>
              <a:defRPr sz="2000"/>
            </a:lvl7pPr>
            <a:lvl8pPr>
              <a:defRPr sz="2000"/>
            </a:lvl8pPr>
            <a:lvl9pPr>
              <a:defRPr sz="2000"/>
            </a:lvl9pPr>
          </a:lstStyle>
          <a:p>
            <a:pPr lvl="0"/>
            <a:r>
              <a:rPr lang="lv-LV" dirty="0"/>
              <a:t>Teksts</a:t>
            </a:r>
            <a:endParaRPr lang="en-US" dirty="0"/>
          </a:p>
          <a:p>
            <a:pPr lvl="1"/>
            <a:r>
              <a:rPr lang="lv-LV" dirty="0"/>
              <a:t>Otrais līmenis</a:t>
            </a:r>
          </a:p>
          <a:p>
            <a:pPr lvl="2"/>
            <a:r>
              <a:rPr lang="lv-LV" dirty="0"/>
              <a:t>Trešais līmenis</a:t>
            </a:r>
          </a:p>
          <a:p>
            <a:pPr lvl="3"/>
            <a:r>
              <a:rPr lang="lv-LV" dirty="0"/>
              <a:t>Ceturtais līmenis</a:t>
            </a:r>
          </a:p>
          <a:p>
            <a:pPr lvl="4"/>
            <a:r>
              <a:rPr lang="lv-LV" dirty="0"/>
              <a:t>Piektais līmenis</a:t>
            </a:r>
            <a:endParaRPr lang="en-US" dirty="0"/>
          </a:p>
        </p:txBody>
      </p:sp>
      <p:sp>
        <p:nvSpPr>
          <p:cNvPr id="4" name="Text Placeholder 3"/>
          <p:cNvSpPr>
            <a:spLocks noGrp="1"/>
          </p:cNvSpPr>
          <p:nvPr>
            <p:ph type="body" sz="half" idx="2" hasCustomPrompt="1"/>
          </p:nvPr>
        </p:nvSpPr>
        <p:spPr>
          <a:xfrm>
            <a:off x="2286000" y="1825200"/>
            <a:ext cx="3096000" cy="4352400"/>
          </a:xfrm>
        </p:spPr>
        <p:txBody>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dirty="0"/>
              <a:t>Teksts</a:t>
            </a:r>
            <a:endParaRPr lang="en-US" dirty="0"/>
          </a:p>
        </p:txBody>
      </p:sp>
      <p:sp>
        <p:nvSpPr>
          <p:cNvPr id="8" name="Date Placeholder 7"/>
          <p:cNvSpPr>
            <a:spLocks noGrp="1"/>
          </p:cNvSpPr>
          <p:nvPr>
            <p:ph type="dt" sz="half" idx="10"/>
          </p:nvPr>
        </p:nvSpPr>
        <p:spPr/>
        <p:txBody>
          <a:bodyPr/>
          <a:lstStyle/>
          <a:p>
            <a:r>
              <a:rPr lang="lv-LV"/>
              <a:t>12.12.2025, Rīga</a:t>
            </a:r>
            <a:endParaRPr lang="lv-LV" dirty="0"/>
          </a:p>
        </p:txBody>
      </p:sp>
      <p:sp>
        <p:nvSpPr>
          <p:cNvPr id="9" name="Footer Placeholder 8"/>
          <p:cNvSpPr>
            <a:spLocks noGrp="1"/>
          </p:cNvSpPr>
          <p:nvPr>
            <p:ph type="ftr" sz="quarter" idx="11"/>
          </p:nvPr>
        </p:nvSpPr>
        <p:spPr/>
        <p:txBody>
          <a:bodyPr/>
          <a:lstStyle/>
          <a:p>
            <a:pPr algn="r"/>
            <a:endParaRPr lang="lv-LV" dirty="0"/>
          </a:p>
        </p:txBody>
      </p:sp>
      <p:sp>
        <p:nvSpPr>
          <p:cNvPr id="10" name="Slide Number Placeholder 9"/>
          <p:cNvSpPr>
            <a:spLocks noGrp="1"/>
          </p:cNvSpPr>
          <p:nvPr>
            <p:ph type="sldNum" sz="quarter" idx="12"/>
          </p:nvPr>
        </p:nvSpPr>
        <p:spPr/>
        <p:txBody>
          <a:bodyPr/>
          <a:lstStyle/>
          <a:p>
            <a:fld id="{200423E1-44C6-4E03-9576-413CBCCCE18A}" type="slidenum">
              <a:rPr lang="lv-LV" smtClean="0"/>
              <a:pPr/>
              <a:t>‹#›</a:t>
            </a:fld>
            <a:endParaRPr lang="lv-LV" dirty="0"/>
          </a:p>
        </p:txBody>
      </p:sp>
    </p:spTree>
    <p:extLst>
      <p:ext uri="{BB962C8B-B14F-4D97-AF65-F5344CB8AC3E}">
        <p14:creationId xmlns:p14="http://schemas.microsoft.com/office/powerpoint/2010/main" val="3269447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86000" y="381600"/>
            <a:ext cx="6325200" cy="954000"/>
          </a:xfrm>
          <a:prstGeom prst="rect">
            <a:avLst/>
          </a:prstGeom>
        </p:spPr>
        <p:txBody>
          <a:bodyPr vert="horz" lIns="91440" tIns="45720" rIns="91440" bIns="45720" rtlCol="0" anchor="t">
            <a:normAutofit/>
          </a:bodyPr>
          <a:lstStyle/>
          <a:p>
            <a:r>
              <a:rPr lang="lv-LV" dirty="0"/>
              <a:t>Nosaukums</a:t>
            </a:r>
            <a:endParaRPr lang="en-US" dirty="0"/>
          </a:p>
        </p:txBody>
      </p:sp>
      <p:sp>
        <p:nvSpPr>
          <p:cNvPr id="3" name="Text Placeholder 2"/>
          <p:cNvSpPr>
            <a:spLocks noGrp="1"/>
          </p:cNvSpPr>
          <p:nvPr>
            <p:ph type="body" idx="1"/>
          </p:nvPr>
        </p:nvSpPr>
        <p:spPr>
          <a:xfrm>
            <a:off x="2286000" y="1842250"/>
            <a:ext cx="6325200" cy="4351338"/>
          </a:xfrm>
          <a:prstGeom prst="rect">
            <a:avLst/>
          </a:prstGeom>
        </p:spPr>
        <p:txBody>
          <a:bodyPr vert="horz" lIns="91440" tIns="45720" rIns="91440" bIns="45720" rtlCol="0">
            <a:normAutofit/>
          </a:bodyPr>
          <a:lstStyle/>
          <a:p>
            <a:pPr lvl="0"/>
            <a:r>
              <a:rPr lang="lv-LV" dirty="0"/>
              <a:t>Teksts</a:t>
            </a:r>
            <a:endParaRPr lang="en-US" dirty="0"/>
          </a:p>
          <a:p>
            <a:pPr lvl="1"/>
            <a:r>
              <a:rPr lang="lv-LV" dirty="0"/>
              <a:t>Otrais līmenis</a:t>
            </a:r>
            <a:endParaRPr lang="en-US" dirty="0"/>
          </a:p>
          <a:p>
            <a:pPr lvl="2"/>
            <a:r>
              <a:rPr lang="lv-LV" dirty="0"/>
              <a:t>Trešais līmenis</a:t>
            </a:r>
            <a:endParaRPr lang="en-US" dirty="0"/>
          </a:p>
          <a:p>
            <a:pPr lvl="3"/>
            <a:r>
              <a:rPr lang="lv-LV" dirty="0"/>
              <a:t>Ceturtais līmenis</a:t>
            </a:r>
            <a:endParaRPr lang="en-US" dirty="0"/>
          </a:p>
          <a:p>
            <a:pPr lvl="4"/>
            <a:r>
              <a:rPr lang="lv-LV" dirty="0"/>
              <a:t>Piektais līmenis</a:t>
            </a:r>
            <a:endParaRPr lang="en-US" dirty="0"/>
          </a:p>
        </p:txBody>
      </p:sp>
      <p:sp>
        <p:nvSpPr>
          <p:cNvPr id="5" name="Footer Placeholder 4"/>
          <p:cNvSpPr>
            <a:spLocks noGrp="1"/>
          </p:cNvSpPr>
          <p:nvPr>
            <p:ph type="ftr" sz="quarter" idx="3"/>
          </p:nvPr>
        </p:nvSpPr>
        <p:spPr>
          <a:xfrm>
            <a:off x="4006734" y="6348217"/>
            <a:ext cx="3682537" cy="365125"/>
          </a:xfrm>
          <a:prstGeom prst="rect">
            <a:avLst/>
          </a:prstGeom>
        </p:spPr>
        <p:txBody>
          <a:bodyPr vert="horz" lIns="91440" tIns="45720" rIns="91440" bIns="45720" rtlCol="0" anchor="ctr"/>
          <a:lstStyle>
            <a:lvl1pPr algn="ctr">
              <a:defRPr sz="10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pPr algn="r"/>
            <a:endParaRPr lang="lv-LV" dirty="0"/>
          </a:p>
        </p:txBody>
      </p:sp>
      <p:sp>
        <p:nvSpPr>
          <p:cNvPr id="6" name="Slide Number Placeholder 5"/>
          <p:cNvSpPr>
            <a:spLocks noGrp="1"/>
          </p:cNvSpPr>
          <p:nvPr>
            <p:ph type="sldNum" sz="quarter" idx="4"/>
          </p:nvPr>
        </p:nvSpPr>
        <p:spPr>
          <a:xfrm>
            <a:off x="7828117" y="6348217"/>
            <a:ext cx="780611" cy="365125"/>
          </a:xfrm>
          <a:prstGeom prst="rect">
            <a:avLst/>
          </a:prstGeom>
        </p:spPr>
        <p:txBody>
          <a:bodyPr vert="horz" lIns="91440" tIns="45720" rIns="91440" bIns="45720" rtlCol="0" anchor="ctr"/>
          <a:lstStyle>
            <a:lvl1pPr algn="r">
              <a:defRPr sz="10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fld id="{200423E1-44C6-4E03-9576-413CBCCCE18A}" type="slidenum">
              <a:rPr lang="lv-LV" smtClean="0"/>
              <a:pPr/>
              <a:t>‹#›</a:t>
            </a:fld>
            <a:endParaRPr lang="lv-LV" dirty="0"/>
          </a:p>
        </p:txBody>
      </p:sp>
      <p:pic>
        <p:nvPicPr>
          <p:cNvPr id="8" name="Picture 7"/>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sp>
        <p:nvSpPr>
          <p:cNvPr id="9" name="Date Placeholder 8"/>
          <p:cNvSpPr>
            <a:spLocks noGrp="1"/>
          </p:cNvSpPr>
          <p:nvPr>
            <p:ph type="dt" sz="half" idx="2"/>
          </p:nvPr>
        </p:nvSpPr>
        <p:spPr>
          <a:xfrm>
            <a:off x="2286000" y="6348217"/>
            <a:ext cx="1581887" cy="365125"/>
          </a:xfrm>
          <a:prstGeom prst="rect">
            <a:avLst/>
          </a:prstGeom>
        </p:spPr>
        <p:txBody>
          <a:bodyPr vert="horz" lIns="91440" tIns="45720" rIns="91440" bIns="45720" rtlCol="0" anchor="ctr"/>
          <a:lstStyle>
            <a:lvl1pPr algn="l">
              <a:defRPr sz="100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r>
              <a:rPr lang="lv-LV"/>
              <a:t>12.12.2025, Rīga</a:t>
            </a:r>
            <a:endParaRPr lang="lv-LV" dirty="0"/>
          </a:p>
        </p:txBody>
      </p:sp>
    </p:spTree>
    <p:extLst>
      <p:ext uri="{BB962C8B-B14F-4D97-AF65-F5344CB8AC3E}">
        <p14:creationId xmlns:p14="http://schemas.microsoft.com/office/powerpoint/2010/main" val="30681608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70" r:id="rId4"/>
    <p:sldLayoutId id="2147483665" r:id="rId5"/>
    <p:sldLayoutId id="2147483666" r:id="rId6"/>
    <p:sldLayoutId id="2147483667" r:id="rId7"/>
    <p:sldLayoutId id="2147483668" r:id="rId8"/>
    <p:sldLayoutId id="2147483669" r:id="rId9"/>
    <p:sldLayoutId id="2147483671" r:id="rId10"/>
  </p:sldLayoutIdLst>
  <p:hf sldNum="0" hdr="0" ftr="0"/>
  <p:txStyles>
    <p:titleStyle>
      <a:lvl1pPr algn="l" defTabSz="914400" rtl="0" eaLnBrk="1" latinLnBrk="0" hangingPunct="1">
        <a:lnSpc>
          <a:spcPct val="90000"/>
        </a:lnSpc>
        <a:spcBef>
          <a:spcPct val="0"/>
        </a:spcBef>
        <a:buNone/>
        <a:defRPr sz="2400" b="1"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136720"/>
            <a:ext cx="7772400" cy="1190712"/>
          </a:xfrm>
        </p:spPr>
        <p:txBody>
          <a:bodyPr>
            <a:normAutofit fontScale="90000"/>
          </a:bodyPr>
          <a:lstStyle/>
          <a:p>
            <a:br>
              <a:rPr lang="lv-LV" sz="2200" dirty="0"/>
            </a:br>
            <a:r>
              <a:rPr lang="lv-LV" sz="2200" dirty="0"/>
              <a:t>Par </a:t>
            </a:r>
            <a:r>
              <a:rPr lang="lv-LV" sz="2200" i="1" dirty="0"/>
              <a:t>Plānu darbam ar diasporu 2024.-2026. gadam</a:t>
            </a:r>
            <a:br>
              <a:rPr lang="lv-LV" dirty="0"/>
            </a:br>
            <a:endParaRPr lang="lv-LV" dirty="0"/>
          </a:p>
        </p:txBody>
      </p:sp>
      <p:sp>
        <p:nvSpPr>
          <p:cNvPr id="3" name="Subtitle 2"/>
          <p:cNvSpPr>
            <a:spLocks noGrp="1"/>
          </p:cNvSpPr>
          <p:nvPr>
            <p:ph type="subTitle" idx="1"/>
          </p:nvPr>
        </p:nvSpPr>
        <p:spPr>
          <a:xfrm>
            <a:off x="1142999" y="4521597"/>
            <a:ext cx="6858000" cy="906930"/>
          </a:xfrm>
        </p:spPr>
        <p:txBody>
          <a:bodyPr>
            <a:normAutofit lnSpcReduction="10000"/>
          </a:bodyPr>
          <a:lstStyle/>
          <a:p>
            <a:r>
              <a:rPr lang="lv-LV" dirty="0"/>
              <a:t>Laura Vanaga</a:t>
            </a:r>
          </a:p>
          <a:p>
            <a:r>
              <a:rPr lang="lv-LV" dirty="0"/>
              <a:t>Nozares cilvēkresursu attīstības nodaļas vecākā eksperte</a:t>
            </a:r>
          </a:p>
          <a:p>
            <a:r>
              <a:rPr lang="lv-LV" dirty="0"/>
              <a:t>Laura.Vanaga@vm.gov.lv</a:t>
            </a:r>
          </a:p>
        </p:txBody>
      </p:sp>
      <p:sp>
        <p:nvSpPr>
          <p:cNvPr id="4" name="Date Placeholder 3"/>
          <p:cNvSpPr>
            <a:spLocks noGrp="1"/>
          </p:cNvSpPr>
          <p:nvPr>
            <p:ph type="dt" sz="half" idx="10"/>
          </p:nvPr>
        </p:nvSpPr>
        <p:spPr/>
        <p:txBody>
          <a:bodyPr/>
          <a:lstStyle/>
          <a:p>
            <a:r>
              <a:rPr lang="lv-LV" dirty="0"/>
              <a:t>12.12.2025, Rīga</a:t>
            </a:r>
          </a:p>
        </p:txBody>
      </p:sp>
    </p:spTree>
    <p:extLst>
      <p:ext uri="{BB962C8B-B14F-4D97-AF65-F5344CB8AC3E}">
        <p14:creationId xmlns:p14="http://schemas.microsoft.com/office/powerpoint/2010/main" val="2220044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EBDB8103-66EA-8858-4C99-5C920783735A}"/>
              </a:ext>
            </a:extLst>
          </p:cNvPr>
          <p:cNvSpPr>
            <a:spLocks noGrp="1"/>
          </p:cNvSpPr>
          <p:nvPr>
            <p:ph type="dt" sz="half" idx="10"/>
          </p:nvPr>
        </p:nvSpPr>
        <p:spPr/>
        <p:txBody>
          <a:bodyPr/>
          <a:lstStyle/>
          <a:p>
            <a:r>
              <a:rPr lang="lv-LV"/>
              <a:t>12.12.2025, Rīga</a:t>
            </a:r>
            <a:endParaRPr lang="lv-LV" dirty="0"/>
          </a:p>
        </p:txBody>
      </p:sp>
      <p:sp>
        <p:nvSpPr>
          <p:cNvPr id="6" name="Title 5">
            <a:extLst>
              <a:ext uri="{FF2B5EF4-FFF2-40B4-BE49-F238E27FC236}">
                <a16:creationId xmlns:a16="http://schemas.microsoft.com/office/drawing/2014/main" id="{7BAAF6D1-3896-DBFD-2B18-93031873447D}"/>
              </a:ext>
            </a:extLst>
          </p:cNvPr>
          <p:cNvSpPr>
            <a:spLocks noGrp="1"/>
          </p:cNvSpPr>
          <p:nvPr>
            <p:ph type="title"/>
          </p:nvPr>
        </p:nvSpPr>
        <p:spPr/>
        <p:txBody>
          <a:bodyPr>
            <a:normAutofit/>
          </a:bodyPr>
          <a:lstStyle/>
          <a:p>
            <a:r>
              <a:rPr lang="pt-BR" sz="2000" b="0" dirty="0"/>
              <a:t>Plāns darbam ar diasporu 2024.–2026. gadam</a:t>
            </a:r>
            <a:endParaRPr lang="lv-LV" sz="2000" dirty="0"/>
          </a:p>
        </p:txBody>
      </p:sp>
      <p:graphicFrame>
        <p:nvGraphicFramePr>
          <p:cNvPr id="7" name="Table 6">
            <a:extLst>
              <a:ext uri="{FF2B5EF4-FFF2-40B4-BE49-F238E27FC236}">
                <a16:creationId xmlns:a16="http://schemas.microsoft.com/office/drawing/2014/main" id="{9794C489-FD8B-7911-96D3-071A91483160}"/>
              </a:ext>
            </a:extLst>
          </p:cNvPr>
          <p:cNvGraphicFramePr>
            <a:graphicFrameLocks noGrp="1"/>
          </p:cNvGraphicFramePr>
          <p:nvPr>
            <p:extLst>
              <p:ext uri="{D42A27DB-BD31-4B8C-83A1-F6EECF244321}">
                <p14:modId xmlns:p14="http://schemas.microsoft.com/office/powerpoint/2010/main" val="2605082370"/>
              </p:ext>
            </p:extLst>
          </p:nvPr>
        </p:nvGraphicFramePr>
        <p:xfrm>
          <a:off x="330927" y="1817027"/>
          <a:ext cx="8508274" cy="1910242"/>
        </p:xfrm>
        <a:graphic>
          <a:graphicData uri="http://schemas.openxmlformats.org/drawingml/2006/table">
            <a:tbl>
              <a:tblPr/>
              <a:tblGrid>
                <a:gridCol w="425412">
                  <a:extLst>
                    <a:ext uri="{9D8B030D-6E8A-4147-A177-3AD203B41FA5}">
                      <a16:colId xmlns:a16="http://schemas.microsoft.com/office/drawing/2014/main" val="4247374943"/>
                    </a:ext>
                  </a:extLst>
                </a:gridCol>
                <a:gridCol w="1616572">
                  <a:extLst>
                    <a:ext uri="{9D8B030D-6E8A-4147-A177-3AD203B41FA5}">
                      <a16:colId xmlns:a16="http://schemas.microsoft.com/office/drawing/2014/main" val="1810756439"/>
                    </a:ext>
                  </a:extLst>
                </a:gridCol>
                <a:gridCol w="1531489">
                  <a:extLst>
                    <a:ext uri="{9D8B030D-6E8A-4147-A177-3AD203B41FA5}">
                      <a16:colId xmlns:a16="http://schemas.microsoft.com/office/drawing/2014/main" val="2853263189"/>
                    </a:ext>
                  </a:extLst>
                </a:gridCol>
                <a:gridCol w="1616572">
                  <a:extLst>
                    <a:ext uri="{9D8B030D-6E8A-4147-A177-3AD203B41FA5}">
                      <a16:colId xmlns:a16="http://schemas.microsoft.com/office/drawing/2014/main" val="42522581"/>
                    </a:ext>
                  </a:extLst>
                </a:gridCol>
                <a:gridCol w="765745">
                  <a:extLst>
                    <a:ext uri="{9D8B030D-6E8A-4147-A177-3AD203B41FA5}">
                      <a16:colId xmlns:a16="http://schemas.microsoft.com/office/drawing/2014/main" val="1408255721"/>
                    </a:ext>
                  </a:extLst>
                </a:gridCol>
                <a:gridCol w="765745">
                  <a:extLst>
                    <a:ext uri="{9D8B030D-6E8A-4147-A177-3AD203B41FA5}">
                      <a16:colId xmlns:a16="http://schemas.microsoft.com/office/drawing/2014/main" val="1816201512"/>
                    </a:ext>
                  </a:extLst>
                </a:gridCol>
                <a:gridCol w="850828">
                  <a:extLst>
                    <a:ext uri="{9D8B030D-6E8A-4147-A177-3AD203B41FA5}">
                      <a16:colId xmlns:a16="http://schemas.microsoft.com/office/drawing/2014/main" val="188958715"/>
                    </a:ext>
                  </a:extLst>
                </a:gridCol>
                <a:gridCol w="935911">
                  <a:extLst>
                    <a:ext uri="{9D8B030D-6E8A-4147-A177-3AD203B41FA5}">
                      <a16:colId xmlns:a16="http://schemas.microsoft.com/office/drawing/2014/main" val="3556427250"/>
                    </a:ext>
                  </a:extLst>
                </a:gridCol>
              </a:tblGrid>
              <a:tr h="1910242">
                <a:tc>
                  <a:txBody>
                    <a:bodyPr/>
                    <a:lstStyle/>
                    <a:p>
                      <a:pPr>
                        <a:spcBef>
                          <a:spcPts val="975"/>
                        </a:spcBef>
                        <a:buNone/>
                      </a:pPr>
                      <a:r>
                        <a:rPr lang="lv-LV" sz="1000">
                          <a:solidFill>
                            <a:srgbClr val="414142"/>
                          </a:solidFill>
                          <a:effectLst/>
                        </a:rPr>
                        <a:t>4.2.4.</a:t>
                      </a:r>
                    </a:p>
                  </a:txBody>
                  <a:tcPr marL="5582" marR="5582" marT="5582" marB="5582">
                    <a:lnL>
                      <a:noFill/>
                    </a:lnL>
                    <a:lnR>
                      <a:noFill/>
                    </a:lnR>
                    <a:lnT>
                      <a:noFill/>
                    </a:lnT>
                    <a:lnB>
                      <a:noFill/>
                    </a:lnB>
                    <a:solidFill>
                      <a:srgbClr val="FFFFFF"/>
                    </a:solidFill>
                  </a:tcPr>
                </a:tc>
                <a:tc>
                  <a:txBody>
                    <a:bodyPr/>
                    <a:lstStyle/>
                    <a:p>
                      <a:pPr>
                        <a:spcBef>
                          <a:spcPts val="975"/>
                        </a:spcBef>
                        <a:buNone/>
                      </a:pPr>
                      <a:r>
                        <a:rPr lang="lv-LV" sz="1000" dirty="0">
                          <a:solidFill>
                            <a:srgbClr val="414142"/>
                          </a:solidFill>
                          <a:effectLst/>
                        </a:rPr>
                        <a:t>Atbalsts profesionālās kvalifikācijas atzīšanas izmaksu segšanai diasporas pārstāvjiem ar ārvalstīs iegūtu medicīnisko izglītību. Sniegt atbalstu izmaksu segšanai diasporas pārstāvjiem ar ārvalstīs iegūtu medicīnisko un farmaceitisko izglītību, kuri vēlas pārcelties uz Latviju un turpināt savu profesionālo darbu Latvijas veselības aprūpes sistēmā.</a:t>
                      </a:r>
                    </a:p>
                  </a:txBody>
                  <a:tcPr marL="5582" marR="5582" marT="5582" marB="5582">
                    <a:lnL>
                      <a:noFill/>
                    </a:lnL>
                    <a:lnR>
                      <a:noFill/>
                    </a:lnR>
                    <a:lnT>
                      <a:noFill/>
                    </a:lnT>
                    <a:lnB>
                      <a:noFill/>
                    </a:lnB>
                    <a:solidFill>
                      <a:srgbClr val="FFFFFF"/>
                    </a:solidFill>
                  </a:tcPr>
                </a:tc>
                <a:tc>
                  <a:txBody>
                    <a:bodyPr/>
                    <a:lstStyle/>
                    <a:p>
                      <a:pPr>
                        <a:spcBef>
                          <a:spcPts val="975"/>
                        </a:spcBef>
                        <a:buNone/>
                      </a:pPr>
                      <a:r>
                        <a:rPr lang="lv-LV" sz="1000" dirty="0">
                          <a:solidFill>
                            <a:srgbClr val="414142"/>
                          </a:solidFill>
                          <a:effectLst/>
                        </a:rPr>
                        <a:t>Efektīva kvalifikācijas atzīšana ārstniecības personu profesijās diasporas pārstāvjiem</a:t>
                      </a:r>
                    </a:p>
                  </a:txBody>
                  <a:tcPr marL="5582" marR="5582" marT="5582" marB="5582">
                    <a:lnL>
                      <a:noFill/>
                    </a:lnL>
                    <a:lnR>
                      <a:noFill/>
                    </a:lnR>
                    <a:lnT>
                      <a:noFill/>
                    </a:lnT>
                    <a:lnB>
                      <a:noFill/>
                    </a:lnB>
                    <a:solidFill>
                      <a:srgbClr val="FFFFFF"/>
                    </a:solidFill>
                  </a:tcPr>
                </a:tc>
                <a:tc>
                  <a:txBody>
                    <a:bodyPr/>
                    <a:lstStyle/>
                    <a:p>
                      <a:pPr>
                        <a:spcBef>
                          <a:spcPts val="975"/>
                        </a:spcBef>
                        <a:buNone/>
                      </a:pPr>
                      <a:r>
                        <a:rPr lang="lv-LV" sz="1000" dirty="0">
                          <a:solidFill>
                            <a:srgbClr val="414142"/>
                          </a:solidFill>
                          <a:effectLst/>
                        </a:rPr>
                        <a:t>Atzītas ārstniecības personas kvalifikācijas 2025. gadā 20, 2026. gadā 20 diasporas pārstāvjiem.</a:t>
                      </a:r>
                    </a:p>
                  </a:txBody>
                  <a:tcPr marL="5582" marR="5582" marT="5582" marB="5582">
                    <a:lnL>
                      <a:noFill/>
                    </a:lnL>
                    <a:lnR>
                      <a:noFill/>
                    </a:lnR>
                    <a:lnT>
                      <a:noFill/>
                    </a:lnT>
                    <a:lnB>
                      <a:noFill/>
                    </a:lnB>
                    <a:solidFill>
                      <a:srgbClr val="FFFFFF"/>
                    </a:solidFill>
                  </a:tcPr>
                </a:tc>
                <a:tc>
                  <a:txBody>
                    <a:bodyPr/>
                    <a:lstStyle/>
                    <a:p>
                      <a:pPr>
                        <a:spcBef>
                          <a:spcPts val="975"/>
                        </a:spcBef>
                        <a:buNone/>
                      </a:pPr>
                      <a:r>
                        <a:rPr lang="lv-LV" sz="1000" dirty="0">
                          <a:solidFill>
                            <a:srgbClr val="414142"/>
                          </a:solidFill>
                          <a:effectLst/>
                        </a:rPr>
                        <a:t>VM</a:t>
                      </a:r>
                    </a:p>
                  </a:txBody>
                  <a:tcPr marL="5582" marR="5582" marT="5582" marB="5582">
                    <a:lnL>
                      <a:noFill/>
                    </a:lnL>
                    <a:lnR>
                      <a:noFill/>
                    </a:lnR>
                    <a:lnT>
                      <a:noFill/>
                    </a:lnT>
                    <a:lnB>
                      <a:noFill/>
                    </a:lnB>
                    <a:solidFill>
                      <a:srgbClr val="FFFFFF"/>
                    </a:solidFill>
                  </a:tcPr>
                </a:tc>
                <a:tc>
                  <a:txBody>
                    <a:bodyPr/>
                    <a:lstStyle/>
                    <a:p>
                      <a:pPr>
                        <a:spcBef>
                          <a:spcPts val="975"/>
                        </a:spcBef>
                        <a:buNone/>
                      </a:pPr>
                      <a:r>
                        <a:rPr lang="lv-LV" sz="1000">
                          <a:solidFill>
                            <a:srgbClr val="414142"/>
                          </a:solidFill>
                          <a:effectLst/>
                        </a:rPr>
                        <a:t>LĀB, LFB, AIC, VI, LĀPPOS, LMA</a:t>
                      </a:r>
                    </a:p>
                  </a:txBody>
                  <a:tcPr marL="5582" marR="5582" marT="5582" marB="5582">
                    <a:lnL>
                      <a:noFill/>
                    </a:lnL>
                    <a:lnR>
                      <a:noFill/>
                    </a:lnR>
                    <a:lnT>
                      <a:noFill/>
                    </a:lnT>
                    <a:lnB>
                      <a:noFill/>
                    </a:lnB>
                    <a:solidFill>
                      <a:srgbClr val="FFFFFF"/>
                    </a:solidFill>
                  </a:tcPr>
                </a:tc>
                <a:tc>
                  <a:txBody>
                    <a:bodyPr/>
                    <a:lstStyle/>
                    <a:p>
                      <a:pPr>
                        <a:spcBef>
                          <a:spcPts val="975"/>
                        </a:spcBef>
                        <a:buNone/>
                      </a:pPr>
                      <a:r>
                        <a:rPr lang="lv-LV" sz="1000" dirty="0">
                          <a:solidFill>
                            <a:srgbClr val="414142"/>
                          </a:solidFill>
                          <a:effectLst/>
                        </a:rPr>
                        <a:t>Ikgadēji (līdz 31.12.2026.)</a:t>
                      </a:r>
                    </a:p>
                  </a:txBody>
                  <a:tcPr marL="5582" marR="5582" marT="5582" marB="5582">
                    <a:lnL>
                      <a:noFill/>
                    </a:lnL>
                    <a:lnR>
                      <a:noFill/>
                    </a:lnR>
                    <a:lnT>
                      <a:noFill/>
                    </a:lnT>
                    <a:lnB>
                      <a:noFill/>
                    </a:lnB>
                    <a:solidFill>
                      <a:srgbClr val="FFFFFF"/>
                    </a:solidFill>
                  </a:tcPr>
                </a:tc>
                <a:tc>
                  <a:txBody>
                    <a:bodyPr/>
                    <a:lstStyle/>
                    <a:p>
                      <a:pPr>
                        <a:spcBef>
                          <a:spcPts val="975"/>
                        </a:spcBef>
                        <a:buNone/>
                      </a:pPr>
                      <a:r>
                        <a:rPr lang="lv-LV" sz="1000" dirty="0">
                          <a:solidFill>
                            <a:srgbClr val="414142"/>
                          </a:solidFill>
                          <a:effectLst/>
                        </a:rPr>
                        <a:t>22 230</a:t>
                      </a:r>
                      <a:r>
                        <a:rPr lang="lv-LV" sz="1000" baseline="30000" dirty="0">
                          <a:solidFill>
                            <a:srgbClr val="414142"/>
                          </a:solidFill>
                          <a:effectLst/>
                        </a:rPr>
                        <a:t>63</a:t>
                      </a:r>
                      <a:endParaRPr lang="lv-LV" sz="1000" dirty="0">
                        <a:solidFill>
                          <a:srgbClr val="414142"/>
                        </a:solidFill>
                        <a:effectLst/>
                      </a:endParaRPr>
                    </a:p>
                    <a:p>
                      <a:pPr>
                        <a:lnSpc>
                          <a:spcPts val="1463"/>
                        </a:lnSpc>
                        <a:spcBef>
                          <a:spcPts val="975"/>
                        </a:spcBef>
                        <a:buNone/>
                      </a:pPr>
                      <a:r>
                        <a:rPr lang="lv-LV" sz="1000" dirty="0">
                          <a:solidFill>
                            <a:srgbClr val="414142"/>
                          </a:solidFill>
                          <a:effectLst/>
                        </a:rPr>
                        <a:t>VBF</a:t>
                      </a:r>
                    </a:p>
                  </a:txBody>
                  <a:tcPr marL="5582" marR="5582" marT="5582" marB="5582">
                    <a:lnL>
                      <a:noFill/>
                    </a:lnL>
                    <a:lnR>
                      <a:noFill/>
                    </a:lnR>
                    <a:lnT>
                      <a:noFill/>
                    </a:lnT>
                    <a:lnB>
                      <a:noFill/>
                    </a:lnB>
                    <a:solidFill>
                      <a:srgbClr val="FFFFFF"/>
                    </a:solidFill>
                  </a:tcPr>
                </a:tc>
                <a:extLst>
                  <a:ext uri="{0D108BD9-81ED-4DB2-BD59-A6C34878D82A}">
                    <a16:rowId xmlns:a16="http://schemas.microsoft.com/office/drawing/2014/main" val="647791332"/>
                  </a:ext>
                </a:extLst>
              </a:tr>
            </a:tbl>
          </a:graphicData>
        </a:graphic>
      </p:graphicFrame>
      <p:graphicFrame>
        <p:nvGraphicFramePr>
          <p:cNvPr id="8" name="Table 7">
            <a:extLst>
              <a:ext uri="{FF2B5EF4-FFF2-40B4-BE49-F238E27FC236}">
                <a16:creationId xmlns:a16="http://schemas.microsoft.com/office/drawing/2014/main" id="{8C9E1E27-E53A-B643-FA17-5977E3A0A7D9}"/>
              </a:ext>
            </a:extLst>
          </p:cNvPr>
          <p:cNvGraphicFramePr>
            <a:graphicFrameLocks noGrp="1"/>
          </p:cNvGraphicFramePr>
          <p:nvPr>
            <p:extLst>
              <p:ext uri="{D42A27DB-BD31-4B8C-83A1-F6EECF244321}">
                <p14:modId xmlns:p14="http://schemas.microsoft.com/office/powerpoint/2010/main" val="3076997470"/>
              </p:ext>
            </p:extLst>
          </p:nvPr>
        </p:nvGraphicFramePr>
        <p:xfrm>
          <a:off x="330927" y="3856243"/>
          <a:ext cx="8508274" cy="2448204"/>
        </p:xfrm>
        <a:graphic>
          <a:graphicData uri="http://schemas.openxmlformats.org/drawingml/2006/table">
            <a:tbl>
              <a:tblPr/>
              <a:tblGrid>
                <a:gridCol w="425414">
                  <a:extLst>
                    <a:ext uri="{9D8B030D-6E8A-4147-A177-3AD203B41FA5}">
                      <a16:colId xmlns:a16="http://schemas.microsoft.com/office/drawing/2014/main" val="2905965801"/>
                    </a:ext>
                  </a:extLst>
                </a:gridCol>
                <a:gridCol w="1361324">
                  <a:extLst>
                    <a:ext uri="{9D8B030D-6E8A-4147-A177-3AD203B41FA5}">
                      <a16:colId xmlns:a16="http://schemas.microsoft.com/office/drawing/2014/main" val="588026145"/>
                    </a:ext>
                  </a:extLst>
                </a:gridCol>
                <a:gridCol w="935908">
                  <a:extLst>
                    <a:ext uri="{9D8B030D-6E8A-4147-A177-3AD203B41FA5}">
                      <a16:colId xmlns:a16="http://schemas.microsoft.com/office/drawing/2014/main" val="531534568"/>
                    </a:ext>
                  </a:extLst>
                </a:gridCol>
                <a:gridCol w="1191159">
                  <a:extLst>
                    <a:ext uri="{9D8B030D-6E8A-4147-A177-3AD203B41FA5}">
                      <a16:colId xmlns:a16="http://schemas.microsoft.com/office/drawing/2014/main" val="361263299"/>
                    </a:ext>
                  </a:extLst>
                </a:gridCol>
                <a:gridCol w="680662">
                  <a:extLst>
                    <a:ext uri="{9D8B030D-6E8A-4147-A177-3AD203B41FA5}">
                      <a16:colId xmlns:a16="http://schemas.microsoft.com/office/drawing/2014/main" val="2462014998"/>
                    </a:ext>
                  </a:extLst>
                </a:gridCol>
                <a:gridCol w="680662">
                  <a:extLst>
                    <a:ext uri="{9D8B030D-6E8A-4147-A177-3AD203B41FA5}">
                      <a16:colId xmlns:a16="http://schemas.microsoft.com/office/drawing/2014/main" val="3754434313"/>
                    </a:ext>
                  </a:extLst>
                </a:gridCol>
                <a:gridCol w="680662">
                  <a:extLst>
                    <a:ext uri="{9D8B030D-6E8A-4147-A177-3AD203B41FA5}">
                      <a16:colId xmlns:a16="http://schemas.microsoft.com/office/drawing/2014/main" val="3456545296"/>
                    </a:ext>
                  </a:extLst>
                </a:gridCol>
                <a:gridCol w="2552483">
                  <a:extLst>
                    <a:ext uri="{9D8B030D-6E8A-4147-A177-3AD203B41FA5}">
                      <a16:colId xmlns:a16="http://schemas.microsoft.com/office/drawing/2014/main" val="658169530"/>
                    </a:ext>
                  </a:extLst>
                </a:gridCol>
              </a:tblGrid>
              <a:tr h="1771948">
                <a:tc>
                  <a:txBody>
                    <a:bodyPr/>
                    <a:lstStyle/>
                    <a:p>
                      <a:pPr>
                        <a:spcBef>
                          <a:spcPts val="975"/>
                        </a:spcBef>
                        <a:buNone/>
                      </a:pPr>
                      <a:r>
                        <a:rPr lang="lv-LV" sz="1000" b="0" dirty="0">
                          <a:solidFill>
                            <a:srgbClr val="414142"/>
                          </a:solidFill>
                          <a:effectLst/>
                        </a:rPr>
                        <a:t>4.2.4.</a:t>
                      </a:r>
                    </a:p>
                  </a:txBody>
                  <a:tcPr marL="4902" marR="4902" marT="4902" marB="4902">
                    <a:lnL>
                      <a:noFill/>
                    </a:lnL>
                    <a:lnR>
                      <a:noFill/>
                    </a:lnR>
                    <a:lnT>
                      <a:noFill/>
                    </a:lnT>
                    <a:lnB>
                      <a:noFill/>
                    </a:lnB>
                    <a:solidFill>
                      <a:srgbClr val="FFFFFF"/>
                    </a:solidFill>
                  </a:tcPr>
                </a:tc>
                <a:tc>
                  <a:txBody>
                    <a:bodyPr/>
                    <a:lstStyle/>
                    <a:p>
                      <a:pPr>
                        <a:spcBef>
                          <a:spcPts val="975"/>
                        </a:spcBef>
                        <a:buNone/>
                      </a:pPr>
                      <a:r>
                        <a:rPr lang="lv-LV" sz="1000" b="0">
                          <a:solidFill>
                            <a:srgbClr val="414142"/>
                          </a:solidFill>
                          <a:effectLst/>
                        </a:rPr>
                        <a:t>Atbalsts profesionālās kvalifikācijas atzīšanas izmaksu segšanai diasporas pārstāvjiem ar ārvalstīs iegūtu medicīnisko izglītību. Sniegt atbalstu izmaksu segšanai diasporas pārstāvjiem ar ārvalstīs iegūtu medicīnisko un farmaceitisko izglītību, kuri vēlas pārcelties uz Latviju un turpināt savu profesionālo darbu Latvijas veselības aprūpes sistēmā.</a:t>
                      </a:r>
                    </a:p>
                  </a:txBody>
                  <a:tcPr marL="4902" marR="4902" marT="4902" marB="4902">
                    <a:lnL>
                      <a:noFill/>
                    </a:lnL>
                    <a:lnR>
                      <a:noFill/>
                    </a:lnR>
                    <a:lnT>
                      <a:noFill/>
                    </a:lnT>
                    <a:lnB>
                      <a:noFill/>
                    </a:lnB>
                    <a:solidFill>
                      <a:srgbClr val="FFFFFF"/>
                    </a:solidFill>
                  </a:tcPr>
                </a:tc>
                <a:tc>
                  <a:txBody>
                    <a:bodyPr/>
                    <a:lstStyle/>
                    <a:p>
                      <a:pPr>
                        <a:spcBef>
                          <a:spcPts val="975"/>
                        </a:spcBef>
                        <a:buNone/>
                      </a:pPr>
                      <a:r>
                        <a:rPr lang="lv-LV" sz="1000" b="0" dirty="0">
                          <a:solidFill>
                            <a:srgbClr val="414142"/>
                          </a:solidFill>
                          <a:effectLst/>
                        </a:rPr>
                        <a:t>29.Veselības ministrija</a:t>
                      </a:r>
                    </a:p>
                  </a:txBody>
                  <a:tcPr marL="4902" marR="4902" marT="4902" marB="4902">
                    <a:lnL>
                      <a:noFill/>
                    </a:lnL>
                    <a:lnR>
                      <a:noFill/>
                    </a:lnR>
                    <a:lnT>
                      <a:noFill/>
                    </a:lnT>
                    <a:lnB>
                      <a:noFill/>
                    </a:lnB>
                    <a:solidFill>
                      <a:srgbClr val="FFFFFF"/>
                    </a:solidFill>
                  </a:tcPr>
                </a:tc>
                <a:tc>
                  <a:txBody>
                    <a:bodyPr/>
                    <a:lstStyle/>
                    <a:p>
                      <a:pPr>
                        <a:spcBef>
                          <a:spcPts val="975"/>
                        </a:spcBef>
                        <a:buNone/>
                      </a:pPr>
                      <a:r>
                        <a:rPr lang="lv-LV" sz="1000" b="0">
                          <a:solidFill>
                            <a:srgbClr val="414142"/>
                          </a:solidFill>
                          <a:effectLst/>
                        </a:rPr>
                        <a:t>97.00.00</a:t>
                      </a:r>
                      <a:br>
                        <a:rPr lang="lv-LV" sz="1000" b="0">
                          <a:solidFill>
                            <a:srgbClr val="414142"/>
                          </a:solidFill>
                          <a:effectLst/>
                        </a:rPr>
                      </a:br>
                      <a:r>
                        <a:rPr lang="lv-LV" sz="1000" b="0">
                          <a:solidFill>
                            <a:srgbClr val="414142"/>
                          </a:solidFill>
                          <a:effectLst/>
                        </a:rPr>
                        <a:t>"Nozaru vadība un politikas plānošana"</a:t>
                      </a:r>
                    </a:p>
                  </a:txBody>
                  <a:tcPr marL="4902" marR="4902" marT="4902" marB="4902">
                    <a:lnL>
                      <a:noFill/>
                    </a:lnL>
                    <a:lnR>
                      <a:noFill/>
                    </a:lnR>
                    <a:lnT>
                      <a:noFill/>
                    </a:lnT>
                    <a:lnB>
                      <a:noFill/>
                    </a:lnB>
                    <a:solidFill>
                      <a:srgbClr val="FFFFFF"/>
                    </a:solidFill>
                  </a:tcPr>
                </a:tc>
                <a:tc>
                  <a:txBody>
                    <a:bodyPr/>
                    <a:lstStyle/>
                    <a:p>
                      <a:pPr>
                        <a:spcBef>
                          <a:spcPts val="975"/>
                        </a:spcBef>
                        <a:buNone/>
                      </a:pPr>
                      <a:r>
                        <a:rPr lang="lv-LV" sz="1000" b="0" dirty="0">
                          <a:solidFill>
                            <a:srgbClr val="414142"/>
                          </a:solidFill>
                          <a:effectLst/>
                        </a:rPr>
                        <a:t>0</a:t>
                      </a:r>
                    </a:p>
                  </a:txBody>
                  <a:tcPr marL="4902" marR="4902" marT="4902" marB="4902">
                    <a:lnL>
                      <a:noFill/>
                    </a:lnL>
                    <a:lnR>
                      <a:noFill/>
                    </a:lnR>
                    <a:lnT>
                      <a:noFill/>
                    </a:lnT>
                    <a:lnB>
                      <a:noFill/>
                    </a:lnB>
                    <a:solidFill>
                      <a:srgbClr val="FFFFFF"/>
                    </a:solidFill>
                  </a:tcPr>
                </a:tc>
                <a:tc>
                  <a:txBody>
                    <a:bodyPr/>
                    <a:lstStyle/>
                    <a:p>
                      <a:pPr>
                        <a:spcBef>
                          <a:spcPts val="975"/>
                        </a:spcBef>
                        <a:buNone/>
                      </a:pPr>
                      <a:r>
                        <a:rPr lang="lv-LV" sz="1000" b="0" dirty="0">
                          <a:solidFill>
                            <a:srgbClr val="414142"/>
                          </a:solidFill>
                          <a:effectLst/>
                        </a:rPr>
                        <a:t>22 230</a:t>
                      </a:r>
                    </a:p>
                  </a:txBody>
                  <a:tcPr marL="4902" marR="4902" marT="4902" marB="4902">
                    <a:lnL>
                      <a:noFill/>
                    </a:lnL>
                    <a:lnR>
                      <a:noFill/>
                    </a:lnR>
                    <a:lnT>
                      <a:noFill/>
                    </a:lnT>
                    <a:lnB>
                      <a:noFill/>
                    </a:lnB>
                    <a:solidFill>
                      <a:srgbClr val="FFFFFF"/>
                    </a:solidFill>
                  </a:tcPr>
                </a:tc>
                <a:tc>
                  <a:txBody>
                    <a:bodyPr/>
                    <a:lstStyle/>
                    <a:p>
                      <a:pPr>
                        <a:spcBef>
                          <a:spcPts val="975"/>
                        </a:spcBef>
                        <a:buNone/>
                      </a:pPr>
                      <a:r>
                        <a:rPr lang="lv-LV" sz="1000" b="0" dirty="0">
                          <a:solidFill>
                            <a:srgbClr val="414142"/>
                          </a:solidFill>
                          <a:effectLst/>
                        </a:rPr>
                        <a:t>22 230</a:t>
                      </a:r>
                    </a:p>
                  </a:txBody>
                  <a:tcPr marL="4902" marR="4902" marT="4902" marB="4902">
                    <a:lnL>
                      <a:noFill/>
                    </a:lnL>
                    <a:lnR>
                      <a:noFill/>
                    </a:lnR>
                    <a:lnT>
                      <a:noFill/>
                    </a:lnT>
                    <a:lnB>
                      <a:noFill/>
                    </a:lnB>
                    <a:solidFill>
                      <a:srgbClr val="FFFFFF"/>
                    </a:solidFill>
                  </a:tcPr>
                </a:tc>
                <a:tc>
                  <a:txBody>
                    <a:bodyPr/>
                    <a:lstStyle/>
                    <a:p>
                      <a:pPr>
                        <a:spcBef>
                          <a:spcPts val="975"/>
                        </a:spcBef>
                        <a:buNone/>
                      </a:pPr>
                      <a:r>
                        <a:rPr lang="lv-LV" sz="1000" b="0" dirty="0">
                          <a:solidFill>
                            <a:srgbClr val="414142"/>
                          </a:solidFill>
                          <a:effectLst/>
                        </a:rPr>
                        <a:t>Ikgadēji plānotās izmaksas pēc pozīcijām 3 personām: Kvalifikācija atzīta pēc speciālās sistēmas (bez pārbaudījuma kārtošanas) 240 </a:t>
                      </a:r>
                      <a:r>
                        <a:rPr lang="lv-LV" sz="1000" b="0" i="1" dirty="0" err="1">
                          <a:solidFill>
                            <a:srgbClr val="414142"/>
                          </a:solidFill>
                          <a:effectLst/>
                        </a:rPr>
                        <a:t>euro</a:t>
                      </a:r>
                      <a:r>
                        <a:rPr lang="lv-LV" sz="1000" b="0" dirty="0">
                          <a:solidFill>
                            <a:srgbClr val="414142"/>
                          </a:solidFill>
                          <a:effectLst/>
                        </a:rPr>
                        <a:t> x 3 kopā 720 </a:t>
                      </a:r>
                      <a:r>
                        <a:rPr lang="lv-LV" sz="1000" b="0" i="1" dirty="0" err="1">
                          <a:solidFill>
                            <a:srgbClr val="414142"/>
                          </a:solidFill>
                          <a:effectLst/>
                        </a:rPr>
                        <a:t>euro</a:t>
                      </a:r>
                      <a:r>
                        <a:rPr lang="lv-LV" sz="1000" b="0" dirty="0">
                          <a:solidFill>
                            <a:srgbClr val="414142"/>
                          </a:solidFill>
                          <a:effectLst/>
                        </a:rPr>
                        <a:t>. Adaptācijas periods 240 EUR. Ārsts 2010 </a:t>
                      </a:r>
                      <a:r>
                        <a:rPr lang="lv-LV" sz="1000" b="0" i="1" dirty="0" err="1">
                          <a:solidFill>
                            <a:srgbClr val="414142"/>
                          </a:solidFill>
                          <a:effectLst/>
                        </a:rPr>
                        <a:t>euro</a:t>
                      </a:r>
                      <a:r>
                        <a:rPr lang="lv-LV" sz="1000" b="0" dirty="0">
                          <a:solidFill>
                            <a:srgbClr val="414142"/>
                          </a:solidFill>
                          <a:effectLst/>
                        </a:rPr>
                        <a:t> x 3 kopā 6030 </a:t>
                      </a:r>
                      <a:r>
                        <a:rPr lang="lv-LV" sz="1000" b="0" i="1" dirty="0" err="1">
                          <a:solidFill>
                            <a:srgbClr val="414142"/>
                          </a:solidFill>
                          <a:effectLst/>
                        </a:rPr>
                        <a:t>euro</a:t>
                      </a:r>
                      <a:r>
                        <a:rPr lang="lv-LV" sz="1000" b="0" dirty="0">
                          <a:solidFill>
                            <a:srgbClr val="414142"/>
                          </a:solidFill>
                          <a:effectLst/>
                        </a:rPr>
                        <a:t>. Zobārsts 3680 </a:t>
                      </a:r>
                      <a:r>
                        <a:rPr lang="lv-LV" sz="1000" b="0" i="1" dirty="0" err="1">
                          <a:solidFill>
                            <a:srgbClr val="414142"/>
                          </a:solidFill>
                          <a:effectLst/>
                        </a:rPr>
                        <a:t>euro</a:t>
                      </a:r>
                      <a:r>
                        <a:rPr lang="lv-LV" sz="1000" b="0" dirty="0">
                          <a:solidFill>
                            <a:srgbClr val="414142"/>
                          </a:solidFill>
                          <a:effectLst/>
                        </a:rPr>
                        <a:t> x 3 kopā 11 040 </a:t>
                      </a:r>
                      <a:r>
                        <a:rPr lang="lv-LV" sz="1000" b="0" i="1" dirty="0" err="1">
                          <a:solidFill>
                            <a:srgbClr val="414142"/>
                          </a:solidFill>
                          <a:effectLst/>
                        </a:rPr>
                        <a:t>euro</a:t>
                      </a:r>
                      <a:r>
                        <a:rPr lang="lv-LV" sz="1000" b="0" dirty="0">
                          <a:solidFill>
                            <a:srgbClr val="414142"/>
                          </a:solidFill>
                          <a:effectLst/>
                        </a:rPr>
                        <a:t>.</a:t>
                      </a:r>
                    </a:p>
                    <a:p>
                      <a:pPr>
                        <a:lnSpc>
                          <a:spcPts val="1463"/>
                        </a:lnSpc>
                        <a:spcBef>
                          <a:spcPts val="975"/>
                        </a:spcBef>
                        <a:buNone/>
                      </a:pPr>
                      <a:r>
                        <a:rPr lang="lv-LV" sz="1000" b="0" dirty="0">
                          <a:solidFill>
                            <a:srgbClr val="414142"/>
                          </a:solidFill>
                          <a:effectLst/>
                        </a:rPr>
                        <a:t>Piemērota kvalifikācijas atbilstības pārbaude specialitātē 840 </a:t>
                      </a:r>
                      <a:r>
                        <a:rPr lang="lv-LV" sz="1000" b="0" i="1" dirty="0" err="1">
                          <a:solidFill>
                            <a:srgbClr val="414142"/>
                          </a:solidFill>
                          <a:effectLst/>
                        </a:rPr>
                        <a:t>euro</a:t>
                      </a:r>
                      <a:r>
                        <a:rPr lang="lv-LV" sz="1000" b="0" dirty="0">
                          <a:solidFill>
                            <a:srgbClr val="414142"/>
                          </a:solidFill>
                          <a:effectLst/>
                        </a:rPr>
                        <a:t> x 3 kopā 2 520 </a:t>
                      </a:r>
                      <a:r>
                        <a:rPr lang="lv-LV" sz="1000" b="0" i="1" dirty="0" err="1">
                          <a:solidFill>
                            <a:srgbClr val="414142"/>
                          </a:solidFill>
                          <a:effectLst/>
                        </a:rPr>
                        <a:t>euro</a:t>
                      </a:r>
                      <a:r>
                        <a:rPr lang="lv-LV" sz="1000" b="0" dirty="0">
                          <a:solidFill>
                            <a:srgbClr val="414142"/>
                          </a:solidFill>
                          <a:effectLst/>
                        </a:rPr>
                        <a:t>.</a:t>
                      </a:r>
                    </a:p>
                    <a:p>
                      <a:pPr>
                        <a:lnSpc>
                          <a:spcPts val="1463"/>
                        </a:lnSpc>
                        <a:spcBef>
                          <a:spcPts val="975"/>
                        </a:spcBef>
                        <a:buNone/>
                      </a:pPr>
                      <a:r>
                        <a:rPr lang="lv-LV" sz="1000" b="0" dirty="0">
                          <a:solidFill>
                            <a:srgbClr val="414142"/>
                          </a:solidFill>
                          <a:effectLst/>
                        </a:rPr>
                        <a:t>Piemērojot vispārējo atzīšanu 240 </a:t>
                      </a:r>
                      <a:r>
                        <a:rPr lang="lv-LV" sz="1000" b="0" i="1" dirty="0" err="1">
                          <a:solidFill>
                            <a:srgbClr val="414142"/>
                          </a:solidFill>
                          <a:effectLst/>
                        </a:rPr>
                        <a:t>euro</a:t>
                      </a:r>
                      <a:r>
                        <a:rPr lang="lv-LV" sz="1000" b="0" dirty="0">
                          <a:solidFill>
                            <a:srgbClr val="414142"/>
                          </a:solidFill>
                          <a:effectLst/>
                        </a:rPr>
                        <a:t> x 3 kopā 720 </a:t>
                      </a:r>
                      <a:r>
                        <a:rPr lang="lv-LV" sz="1000" b="0" i="1" dirty="0" err="1">
                          <a:solidFill>
                            <a:srgbClr val="414142"/>
                          </a:solidFill>
                          <a:effectLst/>
                        </a:rPr>
                        <a:t>euro</a:t>
                      </a:r>
                      <a:r>
                        <a:rPr lang="lv-LV" sz="1000" b="0" dirty="0">
                          <a:solidFill>
                            <a:srgbClr val="414142"/>
                          </a:solidFill>
                          <a:effectLst/>
                        </a:rPr>
                        <a:t>. 1 māsa, 1 māsu palīgs, 2 zobārsta asistenti x 4 kopā 960 </a:t>
                      </a:r>
                      <a:r>
                        <a:rPr lang="lv-LV" sz="1000" b="0" i="1" dirty="0" err="1">
                          <a:solidFill>
                            <a:srgbClr val="414142"/>
                          </a:solidFill>
                          <a:effectLst/>
                        </a:rPr>
                        <a:t>euro</a:t>
                      </a:r>
                      <a:r>
                        <a:rPr lang="lv-LV" sz="1000" b="0" dirty="0">
                          <a:solidFill>
                            <a:srgbClr val="414142"/>
                          </a:solidFill>
                          <a:effectLst/>
                        </a:rPr>
                        <a:t>.</a:t>
                      </a:r>
                    </a:p>
                  </a:txBody>
                  <a:tcPr marL="4902" marR="4902" marT="4902" marB="4902">
                    <a:lnL>
                      <a:noFill/>
                    </a:lnL>
                    <a:lnR>
                      <a:noFill/>
                    </a:lnR>
                    <a:lnT>
                      <a:noFill/>
                    </a:lnT>
                    <a:lnB>
                      <a:noFill/>
                    </a:lnB>
                    <a:solidFill>
                      <a:srgbClr val="FFFFFF"/>
                    </a:solidFill>
                  </a:tcPr>
                </a:tc>
                <a:extLst>
                  <a:ext uri="{0D108BD9-81ED-4DB2-BD59-A6C34878D82A}">
                    <a16:rowId xmlns:a16="http://schemas.microsoft.com/office/drawing/2014/main" val="4012564099"/>
                  </a:ext>
                </a:extLst>
              </a:tr>
            </a:tbl>
          </a:graphicData>
        </a:graphic>
      </p:graphicFrame>
    </p:spTree>
    <p:extLst>
      <p:ext uri="{BB962C8B-B14F-4D97-AF65-F5344CB8AC3E}">
        <p14:creationId xmlns:p14="http://schemas.microsoft.com/office/powerpoint/2010/main" val="2653134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39F9180-931D-0CCB-FD07-6C56DCF1978B}"/>
              </a:ext>
            </a:extLst>
          </p:cNvPr>
          <p:cNvSpPr>
            <a:spLocks noGrp="1"/>
          </p:cNvSpPr>
          <p:nvPr>
            <p:ph idx="1"/>
          </p:nvPr>
        </p:nvSpPr>
        <p:spPr>
          <a:xfrm>
            <a:off x="452845" y="1842250"/>
            <a:ext cx="8438605" cy="4351338"/>
          </a:xfrm>
        </p:spPr>
        <p:txBody>
          <a:bodyPr/>
          <a:lstStyle/>
          <a:p>
            <a:r>
              <a:rPr lang="lv-LV" dirty="0"/>
              <a:t>Diasporas māsu un vecmāšu apvienība</a:t>
            </a:r>
          </a:p>
          <a:p>
            <a:r>
              <a:rPr lang="lv-LV" dirty="0"/>
              <a:t>Latviešu ārstu un zobārstu apvienība</a:t>
            </a:r>
          </a:p>
          <a:p>
            <a:pPr marL="0" indent="0">
              <a:buNone/>
            </a:pPr>
            <a:endParaRPr lang="lv-LV" dirty="0"/>
          </a:p>
          <a:p>
            <a:r>
              <a:rPr lang="lv-LV" dirty="0"/>
              <a:t>Latvijas Ārstniecības personu profesionālo organizāciju savienība</a:t>
            </a:r>
          </a:p>
          <a:p>
            <a:r>
              <a:rPr lang="lv-LV" dirty="0"/>
              <a:t>Latvijas Ārstu biedrība</a:t>
            </a:r>
          </a:p>
          <a:p>
            <a:r>
              <a:rPr lang="lv-LV" dirty="0"/>
              <a:t>Latvijas Farmaceitu biedrība</a:t>
            </a:r>
          </a:p>
          <a:p>
            <a:r>
              <a:rPr lang="lv-LV" dirty="0"/>
              <a:t>Latvijas Māsu asociācija</a:t>
            </a:r>
          </a:p>
          <a:p>
            <a:r>
              <a:rPr lang="lv-LV" dirty="0"/>
              <a:t>Akadēmiskais informācijas centrs</a:t>
            </a:r>
          </a:p>
          <a:p>
            <a:endParaRPr lang="lv-LV" dirty="0"/>
          </a:p>
        </p:txBody>
      </p:sp>
      <p:sp>
        <p:nvSpPr>
          <p:cNvPr id="3" name="Date Placeholder 2">
            <a:extLst>
              <a:ext uri="{FF2B5EF4-FFF2-40B4-BE49-F238E27FC236}">
                <a16:creationId xmlns:a16="http://schemas.microsoft.com/office/drawing/2014/main" id="{1EFEEF48-C741-2CA9-F3D0-C9292C9C7A25}"/>
              </a:ext>
            </a:extLst>
          </p:cNvPr>
          <p:cNvSpPr>
            <a:spLocks noGrp="1"/>
          </p:cNvSpPr>
          <p:nvPr>
            <p:ph type="dt" sz="half" idx="10"/>
          </p:nvPr>
        </p:nvSpPr>
        <p:spPr/>
        <p:txBody>
          <a:bodyPr/>
          <a:lstStyle/>
          <a:p>
            <a:r>
              <a:rPr lang="lv-LV"/>
              <a:t>12.12.2025, Rīga</a:t>
            </a:r>
            <a:endParaRPr lang="lv-LV" dirty="0"/>
          </a:p>
        </p:txBody>
      </p:sp>
      <p:sp>
        <p:nvSpPr>
          <p:cNvPr id="4" name="Title 3">
            <a:extLst>
              <a:ext uri="{FF2B5EF4-FFF2-40B4-BE49-F238E27FC236}">
                <a16:creationId xmlns:a16="http://schemas.microsoft.com/office/drawing/2014/main" id="{E59BC059-19C0-AAC8-EFD9-80BAF42319D3}"/>
              </a:ext>
            </a:extLst>
          </p:cNvPr>
          <p:cNvSpPr>
            <a:spLocks noGrp="1"/>
          </p:cNvSpPr>
          <p:nvPr>
            <p:ph type="title"/>
          </p:nvPr>
        </p:nvSpPr>
        <p:spPr/>
        <p:txBody>
          <a:bodyPr/>
          <a:lstStyle/>
          <a:p>
            <a:r>
              <a:rPr lang="lv-LV" dirty="0"/>
              <a:t>Sadarbība ar diasporu</a:t>
            </a:r>
          </a:p>
        </p:txBody>
      </p:sp>
    </p:spTree>
    <p:extLst>
      <p:ext uri="{BB962C8B-B14F-4D97-AF65-F5344CB8AC3E}">
        <p14:creationId xmlns:p14="http://schemas.microsoft.com/office/powerpoint/2010/main" val="3712381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06DFF54-BC8A-7DB5-720A-D04A40B735A1}"/>
              </a:ext>
            </a:extLst>
          </p:cNvPr>
          <p:cNvSpPr>
            <a:spLocks noGrp="1"/>
          </p:cNvSpPr>
          <p:nvPr>
            <p:ph type="dt" sz="half" idx="10"/>
          </p:nvPr>
        </p:nvSpPr>
        <p:spPr/>
        <p:txBody>
          <a:bodyPr/>
          <a:lstStyle/>
          <a:p>
            <a:r>
              <a:rPr lang="lv-LV"/>
              <a:t>12.12.2025, Rīga</a:t>
            </a:r>
            <a:endParaRPr lang="lv-LV" dirty="0"/>
          </a:p>
        </p:txBody>
      </p:sp>
      <p:sp>
        <p:nvSpPr>
          <p:cNvPr id="6" name="TextBox 5">
            <a:extLst>
              <a:ext uri="{FF2B5EF4-FFF2-40B4-BE49-F238E27FC236}">
                <a16:creationId xmlns:a16="http://schemas.microsoft.com/office/drawing/2014/main" id="{59F0BE0E-1A7B-DE95-205D-A659D1D133AF}"/>
              </a:ext>
            </a:extLst>
          </p:cNvPr>
          <p:cNvSpPr txBox="1"/>
          <p:nvPr/>
        </p:nvSpPr>
        <p:spPr>
          <a:xfrm>
            <a:off x="426720" y="1653049"/>
            <a:ext cx="4145280" cy="4098558"/>
          </a:xfrm>
          <a:prstGeom prst="rect">
            <a:avLst/>
          </a:prstGeom>
          <a:noFill/>
        </p:spPr>
        <p:txBody>
          <a:bodyPr wrap="square">
            <a:spAutoFit/>
          </a:bodyPr>
          <a:lstStyle/>
          <a:p>
            <a:pPr algn="just">
              <a:lnSpc>
                <a:spcPct val="115000"/>
              </a:lnSpc>
              <a:spcAft>
                <a:spcPts val="1000"/>
              </a:spcAft>
            </a:pPr>
            <a:r>
              <a:rPr lang="lv-LV" sz="1000" dirty="0">
                <a:latin typeface="Verdana" panose="020B0604030504040204" pitchFamily="34" charset="0"/>
                <a:ea typeface="Verdana" panose="020B0604030504040204" pitchFamily="34" charset="0"/>
                <a:cs typeface="Times New Roman" panose="02020603050405020304" pitchFamily="18" charset="0"/>
              </a:rPr>
              <a:t>Saskaņā Ministru kabineta 2024. gada 19. marta rīkojuma Nr. 206 </a:t>
            </a:r>
            <a:r>
              <a:rPr lang="lv-LV" sz="1000" i="1" dirty="0">
                <a:latin typeface="Verdana" panose="020B0604030504040204" pitchFamily="34" charset="0"/>
                <a:ea typeface="Verdana" panose="020B0604030504040204" pitchFamily="34" charset="0"/>
                <a:cs typeface="Times New Roman" panose="02020603050405020304" pitchFamily="18" charset="0"/>
              </a:rPr>
              <a:t>"Par rīcības plānu veselības aprūpes pakalpojumu eksporta attīstībai 2024.–2027. gadam", 7. rīcības virziena "Ārstniecības personu cilvēkresursu rīcības politika", 1. pasākumu "Atbalsta pasākumu ieviešana Latvijas diasporas ārstniecības personu un veselības nozarē strādājošo atgriešanai darbam ārstniecības iestādēs Latvijā un veselības nozarē kopumā", </a:t>
            </a:r>
            <a:r>
              <a:rPr lang="lv-LV" sz="1000" dirty="0">
                <a:latin typeface="Verdana" panose="020B0604030504040204" pitchFamily="34" charset="0"/>
                <a:ea typeface="Verdana" panose="020B0604030504040204" pitchFamily="34" charset="0"/>
                <a:cs typeface="Times New Roman" panose="02020603050405020304" pitchFamily="18" charset="0"/>
              </a:rPr>
              <a:t>ir sagatavojusi un publicējusi norādījumiem Latvijas diasporas profesionāļiem veselības aprūpes jomā, kas vēlas atgriezties Latvijā, vai apsver iespēju uzsākt vai atsākt profesionālo darbību Latvijas veselības aprūpes sistēmā. </a:t>
            </a:r>
            <a:endParaRPr lang="lv-LV" sz="2000" dirty="0">
              <a:effectLst/>
              <a:latin typeface="Verdana" panose="020B0604030504040204" pitchFamily="34" charset="0"/>
              <a:ea typeface="Verdana" panose="020B0604030504040204" pitchFamily="34" charset="0"/>
              <a:cs typeface="Times New Roman" panose="02020603050405020304" pitchFamily="18" charset="0"/>
            </a:endParaRPr>
          </a:p>
          <a:p>
            <a:pPr indent="457200" algn="just">
              <a:lnSpc>
                <a:spcPct val="115000"/>
              </a:lnSpc>
              <a:spcAft>
                <a:spcPts val="1000"/>
              </a:spcAft>
              <a:buNone/>
            </a:pPr>
            <a:endParaRPr lang="lv-LV" sz="2000" dirty="0">
              <a:latin typeface="Verdana" panose="020B0604030504040204" pitchFamily="34" charset="0"/>
              <a:ea typeface="Verdana" panose="020B0604030504040204" pitchFamily="34" charset="0"/>
              <a:cs typeface="Times New Roman" panose="02020603050405020304" pitchFamily="18" charset="0"/>
            </a:endParaRPr>
          </a:p>
          <a:p>
            <a:pPr indent="457200" algn="just">
              <a:lnSpc>
                <a:spcPct val="115000"/>
              </a:lnSpc>
              <a:spcAft>
                <a:spcPts val="1000"/>
              </a:spcAft>
              <a:buNone/>
            </a:pPr>
            <a:endParaRPr lang="lv-LV" sz="2000" dirty="0">
              <a:effectLst/>
              <a:latin typeface="Verdana" panose="020B0604030504040204" pitchFamily="34" charset="0"/>
              <a:ea typeface="Verdana" panose="020B0604030504040204" pitchFamily="34" charset="0"/>
              <a:cs typeface="Times New Roman" panose="02020603050405020304" pitchFamily="18" charset="0"/>
            </a:endParaRPr>
          </a:p>
          <a:p>
            <a:pPr indent="457200" algn="just">
              <a:lnSpc>
                <a:spcPct val="115000"/>
              </a:lnSpc>
              <a:spcAft>
                <a:spcPts val="1000"/>
              </a:spcAft>
              <a:buNone/>
            </a:pPr>
            <a:endParaRPr lang="lv-LV" sz="2000" dirty="0">
              <a:effectLst/>
              <a:latin typeface="Verdana" panose="020B0604030504040204" pitchFamily="34" charset="0"/>
              <a:ea typeface="Verdana" panose="020B0604030504040204" pitchFamily="34" charset="0"/>
              <a:cs typeface="Times New Roman" panose="02020603050405020304" pitchFamily="18" charset="0"/>
            </a:endParaRPr>
          </a:p>
          <a:p>
            <a:pPr>
              <a:buNone/>
            </a:pPr>
            <a:r>
              <a:rPr lang="lv-LV" sz="1000" dirty="0">
                <a:effectLst/>
                <a:latin typeface="Verdana" panose="020B0604030504040204" pitchFamily="34" charset="0"/>
                <a:ea typeface="Verdana" panose="020B0604030504040204" pitchFamily="34" charset="0"/>
                <a:cs typeface="Times New Roman" panose="02020603050405020304" pitchFamily="18" charset="0"/>
              </a:rPr>
              <a:t>Pieejams: https://www.vm.gov.lv/lv/diasporai-gribu-stradat-latvija</a:t>
            </a:r>
          </a:p>
        </p:txBody>
      </p:sp>
      <p:pic>
        <p:nvPicPr>
          <p:cNvPr id="2050" name="Picture 2" descr="Informatīvs attēls &quot;Gribu strādāt ārstniecība Latvijā&quot;">
            <a:extLst>
              <a:ext uri="{FF2B5EF4-FFF2-40B4-BE49-F238E27FC236}">
                <a16:creationId xmlns:a16="http://schemas.microsoft.com/office/drawing/2014/main" id="{06D632DE-5C0A-D7A7-B9D9-8DFDF2B43E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31715" y="217714"/>
            <a:ext cx="3768372" cy="533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32362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88B4C1-F857-3998-44A8-4B2856C6E6BF}"/>
              </a:ext>
            </a:extLst>
          </p:cNvPr>
          <p:cNvSpPr>
            <a:spLocks noGrp="1"/>
          </p:cNvSpPr>
          <p:nvPr>
            <p:ph type="ctrTitle"/>
          </p:nvPr>
        </p:nvSpPr>
        <p:spPr>
          <a:xfrm>
            <a:off x="755468" y="3305783"/>
            <a:ext cx="7772400" cy="1190712"/>
          </a:xfrm>
        </p:spPr>
        <p:txBody>
          <a:bodyPr>
            <a:normAutofit/>
          </a:bodyPr>
          <a:lstStyle/>
          <a:p>
            <a:r>
              <a:rPr lang="lv-LV" sz="2000" dirty="0"/>
              <a:t>Paldies </a:t>
            </a:r>
            <a:r>
              <a:rPr lang="lv-LV" sz="2000"/>
              <a:t>par uzmanību!</a:t>
            </a:r>
            <a:endParaRPr lang="lv-LV" sz="2000" dirty="0"/>
          </a:p>
        </p:txBody>
      </p:sp>
      <p:sp>
        <p:nvSpPr>
          <p:cNvPr id="4" name="Date Placeholder 3">
            <a:extLst>
              <a:ext uri="{FF2B5EF4-FFF2-40B4-BE49-F238E27FC236}">
                <a16:creationId xmlns:a16="http://schemas.microsoft.com/office/drawing/2014/main" id="{2BF24B5A-1B56-67F6-6703-A60775D534D0}"/>
              </a:ext>
            </a:extLst>
          </p:cNvPr>
          <p:cNvSpPr>
            <a:spLocks noGrp="1"/>
          </p:cNvSpPr>
          <p:nvPr>
            <p:ph type="dt" sz="half" idx="10"/>
          </p:nvPr>
        </p:nvSpPr>
        <p:spPr/>
        <p:txBody>
          <a:bodyPr/>
          <a:lstStyle/>
          <a:p>
            <a:r>
              <a:rPr lang="lv-LV"/>
              <a:t>12.12.2025, Rīga</a:t>
            </a:r>
            <a:endParaRPr lang="lv-LV" dirty="0"/>
          </a:p>
        </p:txBody>
      </p:sp>
    </p:spTree>
    <p:extLst>
      <p:ext uri="{BB962C8B-B14F-4D97-AF65-F5344CB8AC3E}">
        <p14:creationId xmlns:p14="http://schemas.microsoft.com/office/powerpoint/2010/main" val="251836829"/>
      </p:ext>
    </p:extLst>
  </p:cSld>
  <p:clrMapOvr>
    <a:masterClrMapping/>
  </p:clrMapOvr>
</p:sld>
</file>

<file path=ppt/theme/theme1.xml><?xml version="1.0" encoding="utf-8"?>
<a:theme xmlns:a="http://schemas.openxmlformats.org/drawingml/2006/main" name="VM identitat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6B57C698-3AAC-498C-A528-18E56CC2B9F5}" vid="{ED0566A1-2429-4C8D-A927-FBF77DE16FE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171abc8c-0b18-4336-97d7-51d65f5c7f99}" enabled="1" method="Standard" siteId="{dbc9012d-628b-43d4-b190-8a730f7e1e96}" removed="0"/>
</clbl:labelList>
</file>

<file path=docProps/app.xml><?xml version="1.0" encoding="utf-8"?>
<Properties xmlns="http://schemas.openxmlformats.org/officeDocument/2006/extended-properties" xmlns:vt="http://schemas.openxmlformats.org/officeDocument/2006/docPropsVTypes">
  <Template>VM prezentacijas sagatave LV</Template>
  <TotalTime>402</TotalTime>
  <Words>440</Words>
  <Application>Microsoft Office PowerPoint</Application>
  <PresentationFormat>Slaidrāde ekrānā (4:3)</PresentationFormat>
  <Paragraphs>44</Paragraphs>
  <Slides>5</Slides>
  <Notes>0</Notes>
  <HiddenSlides>0</HiddenSlides>
  <MMClips>0</MMClips>
  <ScaleCrop>false</ScaleCrop>
  <HeadingPairs>
    <vt:vector size="6" baseType="variant">
      <vt:variant>
        <vt:lpstr>Lietotie fonti</vt:lpstr>
      </vt:variant>
      <vt:variant>
        <vt:i4>3</vt:i4>
      </vt:variant>
      <vt:variant>
        <vt:lpstr>Dizains</vt:lpstr>
      </vt:variant>
      <vt:variant>
        <vt:i4>1</vt:i4>
      </vt:variant>
      <vt:variant>
        <vt:lpstr>Slaidu virsraksti</vt:lpstr>
      </vt:variant>
      <vt:variant>
        <vt:i4>5</vt:i4>
      </vt:variant>
    </vt:vector>
  </HeadingPairs>
  <TitlesOfParts>
    <vt:vector size="9" baseType="lpstr">
      <vt:lpstr>Arial</vt:lpstr>
      <vt:lpstr>Calibri</vt:lpstr>
      <vt:lpstr>Verdana</vt:lpstr>
      <vt:lpstr>VM identitate</vt:lpstr>
      <vt:lpstr> Par Plānu darbam ar diasporu 2024.-2026. gadam </vt:lpstr>
      <vt:lpstr>Plāns darbam ar diasporu 2024.–2026. gadam</vt:lpstr>
      <vt:lpstr>Sadarbība ar diasporu</vt:lpstr>
      <vt:lpstr>PowerPoint prezentācija</vt:lpstr>
      <vt:lpstr>Paldies par uzmanību!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Par Plānu darbam ar diasporu 2024.-2026. gadam </dc:title>
  <dc:creator>Laura Vanaga</dc:creator>
  <cp:lastModifiedBy>Marija Dombrovska</cp:lastModifiedBy>
  <cp:revision>2</cp:revision>
  <dcterms:created xsi:type="dcterms:W3CDTF">2025-12-11T07:46:56Z</dcterms:created>
  <dcterms:modified xsi:type="dcterms:W3CDTF">2025-12-11T14:38:17Z</dcterms:modified>
</cp:coreProperties>
</file>