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handoutMasterIdLst>
    <p:handoutMasterId r:id="rId15"/>
  </p:handoutMasterIdLst>
  <p:sldIdLst>
    <p:sldId id="256" r:id="rId2"/>
    <p:sldId id="320" r:id="rId3"/>
    <p:sldId id="327" r:id="rId4"/>
    <p:sldId id="328" r:id="rId5"/>
    <p:sldId id="329" r:id="rId6"/>
    <p:sldId id="332" r:id="rId7"/>
    <p:sldId id="333" r:id="rId8"/>
    <p:sldId id="339" r:id="rId9"/>
    <p:sldId id="334" r:id="rId10"/>
    <p:sldId id="340" r:id="rId11"/>
    <p:sldId id="341" r:id="rId12"/>
    <p:sldId id="338" r:id="rId13"/>
    <p:sldId id="325" r:id="rId14"/>
  </p:sldIdLst>
  <p:sldSz cx="12192000" cy="6858000"/>
  <p:notesSz cx="9926638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0D7020-8D22-E00D-49F0-8DFC71572F82}" name="Renāte Vītiņa" initials="RV" userId="S::renate.vitina@rnparvaldnieks.lv::55a5c63e-fcc5-499c-8115-086ba3c07f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007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1005" autoAdjust="0"/>
  </p:normalViewPr>
  <p:slideViewPr>
    <p:cSldViewPr>
      <p:cViewPr varScale="1">
        <p:scale>
          <a:sx n="102" d="100"/>
          <a:sy n="102" d="100"/>
        </p:scale>
        <p:origin x="138" y="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2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1954" y="5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3479915-967E-45E0-AC13-2D0D18433FDF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18160767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41" userDrawn="1">
          <p15:clr>
            <a:srgbClr val="F26B43"/>
          </p15:clr>
        </p15:guide>
        <p15:guide id="2" pos="3126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9T13:43:47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1 293 24575,'4'-2'0,"-1"1"0,1-1 0,-1 0 0,1 0 0,-1 0 0,0-1 0,0 1 0,0-1 0,0 0 0,0 0 0,4-6 0,5-3 0,49-43 0,2 4 0,121-77 0,-182 127 0,0-1 0,0 1 0,0 0 0,1 0 0,-1 0 0,0 0 0,0 0 0,1 0 0,-1 0 0,0 1 0,1 0 0,-1-1 0,0 1 0,1 0 0,-1 0 0,1 0 0,-1 0 0,3 1 0,-3 0 0,-1 0 0,0 0 0,0 1 0,1-1 0,-1 0 0,0 0 0,0 1 0,-1-1 0,1 1 0,0-1 0,0 1 0,-1-1 0,1 1 0,-1-1 0,1 1 0,-1 0 0,0-1 0,1 1 0,-1 0 0,0-1 0,0 1 0,0 0 0,0-1 0,-1 1 0,1 0 0,-1 2 0,-5 33 0,-1-1 0,-21 63 0,16-64 0,2 1 0,-9 61 0,19-96 0,0-1 0,-1 1 0,1 0 0,0 0 0,0 0 0,0-1 0,0 1 0,0 0 0,0 0 0,0 0 0,0-1 0,0 1 0,0 0 0,0 0 0,1 0 0,-1-1 0,0 1 0,0 0 0,1 0 0,-1-1 0,1 1 0,-1 0 0,0-1 0,1 1 0,-1 0 0,1-1 0,0 1 0,-1-1 0,1 1 0,-1-1 0,1 1 0,0-1 0,0 1 0,-1-1 0,1 0 0,1 1 0,1-1 0,0 0 0,-1-1 0,1 1 0,0-1 0,0 1 0,-1-1 0,1 0 0,-1 0 0,1 0 0,-1 0 0,4-3 0,66-49 0,-70 51 0,44-35 0,-3-1 0,-1-3 0,-2-1 0,57-79 0,-100 195 0,-20 151 0,18-201 63,1 8-1491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9T13:44:03.9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0 279 24575,'1'-10'0,"0"0"0,1 0 0,1 0 0,-1 0 0,1 0 0,1 1 0,0-1 0,0 1 0,1 0 0,0 0 0,7-9 0,13-15 0,37-40 0,-54 64 0,16-10 0,-24 19 0,0 0 0,1 0 0,-1 0 0,1 0 0,-1 0 0,0-1 0,1 1 0,-1 1 0,1-1 0,-1 0 0,0 0 0,1 0 0,-1 0 0,1 0 0,-1 0 0,0 0 0,1 0 0,-1 1 0,0-1 0,1 0 0,-1 0 0,0 1 0,1-1 0,-1 0 0,0 0 0,1 1 0,-1-1 0,0 0 0,0 1 0,1-1 0,-1 0 0,0 1 0,0-1 0,0 0 0,1 1 0,0 6 0,0-1 0,0 1 0,0 0 0,-1-1 0,0 14 0,0-20 0,-3 66 0,0-26 0,4 57 0,-1-96 0,0-1 0,0 1 0,0 0 0,0-1 0,0 1 0,0 0 0,1-1 0,-1 1 0,0 0 0,0-1 0,0 1 0,1 0 0,-1-1 0,0 1 0,1-1 0,-1 1 0,0-1 0,1 1 0,-1 0 0,1-1 0,-1 1 0,1-1 0,-1 0 0,1 1 0,-1-1 0,1 1 0,-1-1 0,1 0 0,1 1 0,18-9 0,23-34 0,-37 35 0,180-219 0,-185 225 0,0 0 0,-1 0 0,1 0 0,0 0 0,-1 0 0,1 0 0,0 0 0,0 0 0,0 0 0,0 0 0,0 1 0,0-1 0,0 0 0,0 1 0,0-1 0,0 1 0,0-1 0,0 1 0,0 0 0,0-1 0,0 1 0,1 0 0,-1 0 0,0 0 0,0 0 0,0 0 0,1 0 0,1 0 0,-2 1 0,0 1 0,0-1 0,0 1 0,0-1 0,0 1 0,0-1 0,-1 1 0,1-1 0,-1 1 0,1 0 0,-1-1 0,1 1 0,-1 0 0,0-1 0,0 1 0,0 3 0,0 12 0,0-1 0,-2 1 0,-2 15 0,-10 26 0,-22 54 0,-6 24 0,43-128 0,9-16 0,10-16 0,40-60 0,52-62 0,-112 144 0,1 1 0,0 0 0,0 0 0,0 0 0,0 0 0,0 0 0,0 0 0,0 0 0,0 0 0,0 1 0,0-1 0,0 0 0,1 0 0,-1 1 0,0-1 0,0 1 0,1 0 0,-1-1 0,0 1 0,1 0 0,-1-1 0,1 1 0,-1 0 0,2 0 0,-1 1 0,-1 0 0,0 0 0,0 0 0,0 0 0,0 0 0,0 0 0,0 0 0,0 0 0,-1 1 0,1-1 0,0 0 0,0 0 0,-1 1 0,1-1 0,-1 0 0,0 1 0,1-1 0,-1 3 0,3 12 0,-2-1 0,0 0 0,-1 18 0,-1-29 0,0 23-109,0-11-142,1-1 0,0 1-1,1 0 1,5 24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2856"/>
            <a:ext cx="103632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4400">
                <a:solidFill>
                  <a:srgbClr val="0000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1495790"/>
      </p:ext>
    </p:extLst>
  </p:cSld>
  <p:clrMapOvr>
    <a:masterClrMapping/>
  </p:clrMapOvr>
  <p:transition spd="slow">
    <p:pull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274638"/>
            <a:ext cx="8343920" cy="1143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180000">
              <a:spcBef>
                <a:spcPts val="0"/>
              </a:spcBef>
              <a:defRPr sz="4000">
                <a:solidFill>
                  <a:srgbClr val="0000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44824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33647059"/>
      </p:ext>
    </p:extLst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</p:spPr>
        <p:txBody>
          <a:bodyPr anchor="t"/>
          <a:lstStyle>
            <a:lvl1pPr marL="180000" algn="l">
              <a:defRPr sz="4000" b="1" cap="all">
                <a:solidFill>
                  <a:srgbClr val="0000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875294"/>
      </p:ext>
    </p:extLst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28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28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620E7D-D331-E525-1767-976F6E12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274638"/>
            <a:ext cx="8343920" cy="1143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180000">
              <a:spcBef>
                <a:spcPts val="0"/>
              </a:spcBef>
              <a:defRPr sz="4000">
                <a:solidFill>
                  <a:srgbClr val="0000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4291352"/>
      </p:ext>
    </p:extLst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28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125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7728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125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C8A7E2-B624-983B-F4F2-29B776048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274638"/>
            <a:ext cx="8343920" cy="1143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180000">
              <a:spcBef>
                <a:spcPts val="0"/>
              </a:spcBef>
              <a:defRPr sz="4000">
                <a:solidFill>
                  <a:srgbClr val="0000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34152268"/>
      </p:ext>
    </p:extLst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311F70-258C-0115-831A-4F5F9E01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274638"/>
            <a:ext cx="8343920" cy="1143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180000">
              <a:spcBef>
                <a:spcPts val="0"/>
              </a:spcBef>
              <a:defRPr sz="4000">
                <a:solidFill>
                  <a:srgbClr val="0000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40159556"/>
      </p:ext>
    </p:extLst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942764"/>
      </p:ext>
    </p:extLst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5B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7418" y="415436"/>
            <a:ext cx="8942784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9441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dirty="0"/>
              <a:t>Click to edit Master text styles</a:t>
            </a:r>
          </a:p>
          <a:p>
            <a:pPr lvl="1"/>
            <a:r>
              <a:rPr lang="en-US" altLang="lv-LV" dirty="0"/>
              <a:t>Second level</a:t>
            </a:r>
          </a:p>
          <a:p>
            <a:pPr lvl="2"/>
            <a:r>
              <a:rPr lang="en-US" altLang="lv-LV" dirty="0"/>
              <a:t>Third level</a:t>
            </a:r>
          </a:p>
          <a:p>
            <a:pPr lvl="3"/>
            <a:r>
              <a:rPr lang="en-US" altLang="lv-LV" dirty="0"/>
              <a:t>Fourth level</a:t>
            </a:r>
          </a:p>
          <a:p>
            <a:pPr lvl="4"/>
            <a:r>
              <a:rPr lang="en-US" altLang="lv-LV" dirty="0"/>
              <a:t>Fifth level</a:t>
            </a:r>
            <a:endParaRPr lang="lv-LV" altLang="lv-LV" dirty="0"/>
          </a:p>
        </p:txBody>
      </p:sp>
      <p:pic>
        <p:nvPicPr>
          <p:cNvPr id="7" name="Picture 2" descr="A logo of a coat of arms&#10;&#10;Description automatically generated">
            <a:extLst>
              <a:ext uri="{FF2B5EF4-FFF2-40B4-BE49-F238E27FC236}">
                <a16:creationId xmlns:a16="http://schemas.microsoft.com/office/drawing/2014/main" id="{B8EEFAAB-6D79-4CC6-E92A-88D3F30EDD0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9284"/>
            <a:ext cx="1031768" cy="1143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ransition spd="slow">
    <p:pull dir="r"/>
  </p:transition>
  <p:txStyles>
    <p:titleStyle>
      <a:lvl1pPr marL="180000"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007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 descr="Attēls, kurā ir karogs, karmīns, Amerikas Savienoto Valstu karogs, bēres&#10;&#10;Apraksts ģenerēts automātiski">
            <a:extLst>
              <a:ext uri="{FF2B5EF4-FFF2-40B4-BE49-F238E27FC236}">
                <a16:creationId xmlns:a16="http://schemas.microsoft.com/office/drawing/2014/main" id="{0C108602-D561-5458-E981-B07EDFC4E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>
          <a:xfrm>
            <a:off x="0" y="332656"/>
            <a:ext cx="12191999" cy="6525344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09799" y="2132856"/>
            <a:ext cx="7772400" cy="14700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lv-LV" altLang="lv-LV" sz="5400" b="1" dirty="0">
                <a:solidFill>
                  <a:schemeClr val="bg1"/>
                </a:solidFill>
              </a:rPr>
              <a:t>Pašvaldību vēlēšanas, balsojot pa pastu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35C5709-FBC3-FDC3-A0A4-CDEDEB8EDC73}"/>
              </a:ext>
            </a:extLst>
          </p:cNvPr>
          <p:cNvGrpSpPr/>
          <p:nvPr/>
        </p:nvGrpSpPr>
        <p:grpSpPr>
          <a:xfrm>
            <a:off x="-1" y="0"/>
            <a:ext cx="1343473" cy="6873252"/>
            <a:chOff x="-1" y="0"/>
            <a:chExt cx="1343473" cy="6873252"/>
          </a:xfrm>
        </p:grpSpPr>
        <p:sp>
          <p:nvSpPr>
            <p:cNvPr id="6" name="Taisnstūris 5">
              <a:extLst>
                <a:ext uri="{FF2B5EF4-FFF2-40B4-BE49-F238E27FC236}">
                  <a16:creationId xmlns:a16="http://schemas.microsoft.com/office/drawing/2014/main" id="{E241953B-E375-744B-7558-75F966B32B79}"/>
                </a:ext>
              </a:extLst>
            </p:cNvPr>
            <p:cNvSpPr/>
            <p:nvPr/>
          </p:nvSpPr>
          <p:spPr>
            <a:xfrm>
              <a:off x="-1" y="0"/>
              <a:ext cx="1343473" cy="687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7" name="Picture 2" descr="A logo of a coat of arms&#10;&#10;Description automatically generated">
              <a:extLst>
                <a:ext uri="{FF2B5EF4-FFF2-40B4-BE49-F238E27FC236}">
                  <a16:creationId xmlns:a16="http://schemas.microsoft.com/office/drawing/2014/main" id="{C99CF605-5094-BEBE-CB35-59895424C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2" y="445441"/>
              <a:ext cx="862461" cy="955440"/>
            </a:xfrm>
            <a:prstGeom prst="rect">
              <a:avLst/>
            </a:prstGeom>
          </p:spPr>
        </p:pic>
        <p:cxnSp>
          <p:nvCxnSpPr>
            <p:cNvPr id="9" name="Taisns savienotājs 8">
              <a:extLst>
                <a:ext uri="{FF2B5EF4-FFF2-40B4-BE49-F238E27FC236}">
                  <a16:creationId xmlns:a16="http://schemas.microsoft.com/office/drawing/2014/main" id="{1644D366-8740-9343-E660-02A6FF4946A8}"/>
                </a:ext>
              </a:extLst>
            </p:cNvPr>
            <p:cNvCxnSpPr>
              <a:cxnSpLocks/>
            </p:cNvCxnSpPr>
            <p:nvPr/>
          </p:nvCxnSpPr>
          <p:spPr>
            <a:xfrm>
              <a:off x="694583" y="1618641"/>
              <a:ext cx="0" cy="33843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Attēls 13" descr="Attēls, kurā ir melns, tumsa&#10;&#10;Apraksts ģenerēts automātiski">
              <a:extLst>
                <a:ext uri="{FF2B5EF4-FFF2-40B4-BE49-F238E27FC236}">
                  <a16:creationId xmlns:a16="http://schemas.microsoft.com/office/drawing/2014/main" id="{10E3EB84-5EEB-68FD-DDC3-59096940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82" y="5739648"/>
              <a:ext cx="360200" cy="360200"/>
            </a:xfrm>
            <a:prstGeom prst="rect">
              <a:avLst/>
            </a:prstGeom>
          </p:spPr>
        </p:pic>
        <p:pic>
          <p:nvPicPr>
            <p:cNvPr id="16" name="Attēls 15" descr="Attēls, kurā ir simbols, grafika, rinda, fonts&#10;&#10;Apraksts ģenerēts automātiski">
              <a:extLst>
                <a:ext uri="{FF2B5EF4-FFF2-40B4-BE49-F238E27FC236}">
                  <a16:creationId xmlns:a16="http://schemas.microsoft.com/office/drawing/2014/main" id="{768D9890-2585-55C4-1FD1-4815C1B12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83" y="6237152"/>
              <a:ext cx="360200" cy="360200"/>
            </a:xfrm>
            <a:prstGeom prst="rect">
              <a:avLst/>
            </a:prstGeom>
          </p:spPr>
        </p:pic>
        <p:pic>
          <p:nvPicPr>
            <p:cNvPr id="18" name="Attēls 17" descr="Attēls, kurā ir melns, tumsa&#10;&#10;Apraksts ģenerēts automātiski">
              <a:extLst>
                <a:ext uri="{FF2B5EF4-FFF2-40B4-BE49-F238E27FC236}">
                  <a16:creationId xmlns:a16="http://schemas.microsoft.com/office/drawing/2014/main" id="{1FA14984-C0A1-A7BF-F809-BBEEE506F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82" y="5242144"/>
              <a:ext cx="360200" cy="3602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Kā nosūtāma vēlēšanu zīme uz Latviju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3" name="Attēls 2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9D253398-0D27-5D1A-5FE7-F58C0467EC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sp>
        <p:nvSpPr>
          <p:cNvPr id="8" name="Satura vietturis 5">
            <a:extLst>
              <a:ext uri="{FF2B5EF4-FFF2-40B4-BE49-F238E27FC236}">
                <a16:creationId xmlns:a16="http://schemas.microsoft.com/office/drawing/2014/main" id="{F3C8E7D0-5073-B378-DB74-B38BB78E6662}"/>
              </a:ext>
            </a:extLst>
          </p:cNvPr>
          <p:cNvSpPr txBox="1">
            <a:spLocks/>
          </p:cNvSpPr>
          <p:nvPr/>
        </p:nvSpPr>
        <p:spPr bwMode="auto">
          <a:xfrm>
            <a:off x="4525800" y="1417638"/>
            <a:ext cx="6394736" cy="35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v-LV" b="1" dirty="0">
                <a:solidFill>
                  <a:schemeClr val="bg1"/>
                </a:solidFill>
              </a:rPr>
              <a:t>uz pasta aploksnes jānorāda: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lv-LV" dirty="0">
                <a:solidFill>
                  <a:schemeClr val="bg1"/>
                </a:solidFill>
              </a:rPr>
              <a:t>Vēlētāja </a:t>
            </a:r>
            <a:r>
              <a:rPr lang="lv-LV" b="1" dirty="0">
                <a:solidFill>
                  <a:schemeClr val="bg1"/>
                </a:solidFill>
              </a:rPr>
              <a:t>vārds un uzvārds</a:t>
            </a:r>
            <a:r>
              <a:rPr lang="lv-LV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lv-LV" dirty="0">
                <a:solidFill>
                  <a:schemeClr val="bg1"/>
                </a:solidFill>
              </a:rPr>
              <a:t>Vēlētāja </a:t>
            </a:r>
            <a:r>
              <a:rPr lang="lv-LV" b="1" dirty="0">
                <a:solidFill>
                  <a:schemeClr val="bg1"/>
                </a:solidFill>
              </a:rPr>
              <a:t>kārtas numurs pasta balsotāju sarakstā</a:t>
            </a:r>
            <a:r>
              <a:rPr lang="lv-LV" dirty="0">
                <a:solidFill>
                  <a:schemeClr val="bg1"/>
                </a:solidFill>
              </a:rPr>
              <a:t> (saņemsiet pēc reģistrēšanās).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lv-LV" dirty="0">
                <a:solidFill>
                  <a:schemeClr val="bg1"/>
                </a:solidFill>
              </a:rPr>
              <a:t>Norāde, ka sūtījumā ir </a:t>
            </a:r>
            <a:r>
              <a:rPr lang="lv-LV" b="1" dirty="0">
                <a:solidFill>
                  <a:schemeClr val="bg1"/>
                </a:solidFill>
              </a:rPr>
              <a:t>vēlēšanu aploksne</a:t>
            </a:r>
            <a:r>
              <a:rPr lang="lv-LV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lv-LV" dirty="0">
                <a:solidFill>
                  <a:schemeClr val="bg1"/>
                </a:solidFill>
              </a:rPr>
              <a:t>Izvēlētās pašvaldības </a:t>
            </a:r>
            <a:r>
              <a:rPr lang="lv-LV" b="1" dirty="0">
                <a:solidFill>
                  <a:schemeClr val="bg1"/>
                </a:solidFill>
              </a:rPr>
              <a:t>Vēlēšanu komisijas</a:t>
            </a:r>
            <a:r>
              <a:rPr lang="lv-LV" dirty="0">
                <a:solidFill>
                  <a:schemeClr val="bg1"/>
                </a:solidFill>
              </a:rPr>
              <a:t> </a:t>
            </a:r>
            <a:r>
              <a:rPr lang="lv-LV" b="1" dirty="0">
                <a:solidFill>
                  <a:schemeClr val="bg1"/>
                </a:solidFill>
              </a:rPr>
              <a:t>adrese </a:t>
            </a:r>
            <a:r>
              <a:rPr lang="lv-LV" dirty="0">
                <a:solidFill>
                  <a:schemeClr val="bg1"/>
                </a:solidFill>
              </a:rPr>
              <a:t>(būs pieejama reģistrējoties).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Grafika 6">
            <a:extLst>
              <a:ext uri="{FF2B5EF4-FFF2-40B4-BE49-F238E27FC236}">
                <a16:creationId xmlns:a16="http://schemas.microsoft.com/office/drawing/2014/main" id="{3E964FE8-DFBF-F5CB-BD02-5AE70DDA2C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6160" y="9912"/>
            <a:ext cx="4772955" cy="6838176"/>
          </a:xfrm>
          <a:prstGeom prst="rect">
            <a:avLst/>
          </a:prstGeom>
        </p:spPr>
      </p:pic>
      <p:pic>
        <p:nvPicPr>
          <p:cNvPr id="4" name="Attēls 10" descr="Attēls, kurā ir pirksts, nags, persona, īkšķis&#10;&#10;Apraksts ģenerēts automātiski">
            <a:extLst>
              <a:ext uri="{FF2B5EF4-FFF2-40B4-BE49-F238E27FC236}">
                <a16:creationId xmlns:a16="http://schemas.microsoft.com/office/drawing/2014/main" id="{265B1D8D-E5A0-12B6-725E-03E7418A8E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9" t="17939" r="2647"/>
          <a:stretch/>
        </p:blipFill>
        <p:spPr>
          <a:xfrm flipH="1">
            <a:off x="407368" y="1916832"/>
            <a:ext cx="4118432" cy="49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9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F0115-E385-0E85-CF0C-988FDB6EA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87CA911A-A8E4-B29D-B4E4-9A7FA7FE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Balsu pieņemšanas termiņi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3" name="Attēls 2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593F1999-7D04-E5DC-352A-472353776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pic>
        <p:nvPicPr>
          <p:cNvPr id="16" name="Attēls 15" descr="Attēls, kurā ir persona, plastmasa, konteiners, kaste&#10;&#10;Apraksts ģenerēts automātiski">
            <a:extLst>
              <a:ext uri="{FF2B5EF4-FFF2-40B4-BE49-F238E27FC236}">
                <a16:creationId xmlns:a16="http://schemas.microsoft.com/office/drawing/2014/main" id="{2762D47D-3016-5803-FB77-560B6C762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29" r="10805" b="-1"/>
          <a:stretch/>
        </p:blipFill>
        <p:spPr>
          <a:xfrm>
            <a:off x="0" y="2996952"/>
            <a:ext cx="4706284" cy="386104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56E455-312C-D8E1-AA10-980239389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861" y="1440161"/>
            <a:ext cx="5926667" cy="5301207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Pasta aploksnes tiks uzskatītas par derīgām, ja tās tiks saņemtas līdz balsu skaitīšanas sākumam – </a:t>
            </a:r>
            <a:r>
              <a:rPr lang="lv-LV" sz="24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2025. gada 7. jūnijam plkst. 20:00</a:t>
            </a:r>
            <a:r>
              <a:rPr lang="lv-LV" sz="2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pēc Latvijas laika.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Tāpēc vēlētājiem ieteicams </a:t>
            </a:r>
            <a:r>
              <a:rPr lang="lv-LV" sz="24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nosūtīt savu balsi tūlīt pēc pieteikšanās pasta balsošanai</a:t>
            </a:r>
            <a:r>
              <a:rPr lang="lv-LV" sz="2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 balsošanas materiālu saņemšanas.</a:t>
            </a:r>
            <a:endParaRPr lang="en-US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950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>
                <a:solidFill>
                  <a:schemeClr val="bg1"/>
                </a:solidFill>
              </a:rPr>
              <a:t>Atceraties!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3" name="Attēls 2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9D253398-0D27-5D1A-5FE7-F58C0467EC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pic>
        <p:nvPicPr>
          <p:cNvPr id="2" name="Attēls 4" descr="Attēls, kurā ir teksts, ekrānuzņēmums, iespiešana, dizains&#10;&#10;Apraksts ģenerēts automātiski">
            <a:extLst>
              <a:ext uri="{FF2B5EF4-FFF2-40B4-BE49-F238E27FC236}">
                <a16:creationId xmlns:a16="http://schemas.microsoft.com/office/drawing/2014/main" id="{B990F75C-9B95-E874-1246-7F50CA4CE7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5" t="11005" r="24041" b="13651"/>
          <a:stretch/>
        </p:blipFill>
        <p:spPr>
          <a:xfrm>
            <a:off x="191344" y="1417638"/>
            <a:ext cx="5028698" cy="517403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7E306D-3D69-462B-E35F-2EF19FAE7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861" y="1440161"/>
            <a:ext cx="5926667" cy="530120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40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 jūs balsojat pa pastu, pārliecinieties, ka visa informācija ir pareiza, lai jūsu balss tiktu pieņemta.</a:t>
            </a:r>
            <a:endParaRPr lang="en-US" sz="4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505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 descr="Attēls, kurā ir karogs, karmīns, Amerikas Savienoto Valstu karogs, bēres&#10;&#10;Apraksts ģenerēts automātiski">
            <a:extLst>
              <a:ext uri="{FF2B5EF4-FFF2-40B4-BE49-F238E27FC236}">
                <a16:creationId xmlns:a16="http://schemas.microsoft.com/office/drawing/2014/main" id="{0C108602-D561-5458-E981-B07EDFC4E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>
          <a:xfrm>
            <a:off x="0" y="332656"/>
            <a:ext cx="12191999" cy="6525344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09799" y="2132856"/>
            <a:ext cx="7772400" cy="14700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lv-LV" altLang="lv-LV" sz="5400" b="1" dirty="0">
                <a:solidFill>
                  <a:schemeClr val="bg1"/>
                </a:solidFill>
              </a:rPr>
              <a:t>Paldies!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35C5709-FBC3-FDC3-A0A4-CDEDEB8EDC73}"/>
              </a:ext>
            </a:extLst>
          </p:cNvPr>
          <p:cNvGrpSpPr/>
          <p:nvPr/>
        </p:nvGrpSpPr>
        <p:grpSpPr>
          <a:xfrm>
            <a:off x="-1" y="0"/>
            <a:ext cx="1343473" cy="6873252"/>
            <a:chOff x="-1" y="0"/>
            <a:chExt cx="1343473" cy="6873252"/>
          </a:xfrm>
        </p:grpSpPr>
        <p:sp>
          <p:nvSpPr>
            <p:cNvPr id="6" name="Taisnstūris 5">
              <a:extLst>
                <a:ext uri="{FF2B5EF4-FFF2-40B4-BE49-F238E27FC236}">
                  <a16:creationId xmlns:a16="http://schemas.microsoft.com/office/drawing/2014/main" id="{E241953B-E375-744B-7558-75F966B32B79}"/>
                </a:ext>
              </a:extLst>
            </p:cNvPr>
            <p:cNvSpPr/>
            <p:nvPr/>
          </p:nvSpPr>
          <p:spPr>
            <a:xfrm>
              <a:off x="-1" y="0"/>
              <a:ext cx="1343473" cy="687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7" name="Picture 2" descr="A logo of a coat of arms&#10;&#10;Description automatically generated">
              <a:extLst>
                <a:ext uri="{FF2B5EF4-FFF2-40B4-BE49-F238E27FC236}">
                  <a16:creationId xmlns:a16="http://schemas.microsoft.com/office/drawing/2014/main" id="{C99CF605-5094-BEBE-CB35-59895424C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2" y="445441"/>
              <a:ext cx="862461" cy="955440"/>
            </a:xfrm>
            <a:prstGeom prst="rect">
              <a:avLst/>
            </a:prstGeom>
          </p:spPr>
        </p:pic>
        <p:cxnSp>
          <p:nvCxnSpPr>
            <p:cNvPr id="9" name="Taisns savienotājs 8">
              <a:extLst>
                <a:ext uri="{FF2B5EF4-FFF2-40B4-BE49-F238E27FC236}">
                  <a16:creationId xmlns:a16="http://schemas.microsoft.com/office/drawing/2014/main" id="{1644D366-8740-9343-E660-02A6FF4946A8}"/>
                </a:ext>
              </a:extLst>
            </p:cNvPr>
            <p:cNvCxnSpPr>
              <a:cxnSpLocks/>
            </p:cNvCxnSpPr>
            <p:nvPr/>
          </p:nvCxnSpPr>
          <p:spPr>
            <a:xfrm>
              <a:off x="694583" y="1618641"/>
              <a:ext cx="0" cy="33843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Attēls 13" descr="Attēls, kurā ir melns, tumsa&#10;&#10;Apraksts ģenerēts automātiski">
              <a:extLst>
                <a:ext uri="{FF2B5EF4-FFF2-40B4-BE49-F238E27FC236}">
                  <a16:creationId xmlns:a16="http://schemas.microsoft.com/office/drawing/2014/main" id="{10E3EB84-5EEB-68FD-DDC3-59096940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82" y="5739648"/>
              <a:ext cx="360200" cy="360200"/>
            </a:xfrm>
            <a:prstGeom prst="rect">
              <a:avLst/>
            </a:prstGeom>
          </p:spPr>
        </p:pic>
        <p:pic>
          <p:nvPicPr>
            <p:cNvPr id="16" name="Attēls 15" descr="Attēls, kurā ir simbols, grafika, rinda, fonts&#10;&#10;Apraksts ģenerēts automātiski">
              <a:extLst>
                <a:ext uri="{FF2B5EF4-FFF2-40B4-BE49-F238E27FC236}">
                  <a16:creationId xmlns:a16="http://schemas.microsoft.com/office/drawing/2014/main" id="{768D9890-2585-55C4-1FD1-4815C1B12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83" y="6237152"/>
              <a:ext cx="360200" cy="360200"/>
            </a:xfrm>
            <a:prstGeom prst="rect">
              <a:avLst/>
            </a:prstGeom>
          </p:spPr>
        </p:pic>
        <p:pic>
          <p:nvPicPr>
            <p:cNvPr id="18" name="Attēls 17" descr="Attēls, kurā ir melns, tumsa&#10;&#10;Apraksts ģenerēts automātiski">
              <a:extLst>
                <a:ext uri="{FF2B5EF4-FFF2-40B4-BE49-F238E27FC236}">
                  <a16:creationId xmlns:a16="http://schemas.microsoft.com/office/drawing/2014/main" id="{1FA14984-C0A1-A7BF-F809-BBEEE506F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82" y="5242144"/>
              <a:ext cx="360200" cy="36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22887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Balsot pa pastu var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BA9CF8C-F441-6900-7F96-4CE65869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468" y="1889158"/>
            <a:ext cx="2448272" cy="2294955"/>
          </a:xfrm>
          <a:prstGeom prst="rect">
            <a:avLst/>
          </a:prstGeom>
        </p:spPr>
      </p:pic>
      <p:sp>
        <p:nvSpPr>
          <p:cNvPr id="8" name="Satura vietturis 5">
            <a:extLst>
              <a:ext uri="{FF2B5EF4-FFF2-40B4-BE49-F238E27FC236}">
                <a16:creationId xmlns:a16="http://schemas.microsoft.com/office/drawing/2014/main" id="{F3C8E7D0-5073-B378-DB74-B38BB78E6662}"/>
              </a:ext>
            </a:extLst>
          </p:cNvPr>
          <p:cNvSpPr txBox="1">
            <a:spLocks/>
          </p:cNvSpPr>
          <p:nvPr/>
        </p:nvSpPr>
        <p:spPr bwMode="auto">
          <a:xfrm>
            <a:off x="1474468" y="4527064"/>
            <a:ext cx="2520280" cy="119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lv-LV" altLang="lv-LV" dirty="0">
                <a:solidFill>
                  <a:schemeClr val="bg1"/>
                </a:solidFill>
              </a:rPr>
              <a:t>Pašvaldību vēlēšanas</a:t>
            </a:r>
          </a:p>
        </p:txBody>
      </p:sp>
      <p:sp>
        <p:nvSpPr>
          <p:cNvPr id="9" name="Satura vietturis 5">
            <a:extLst>
              <a:ext uri="{FF2B5EF4-FFF2-40B4-BE49-F238E27FC236}">
                <a16:creationId xmlns:a16="http://schemas.microsoft.com/office/drawing/2014/main" id="{9EB8A6D5-BC55-7305-B3BA-96ED46DF0BD9}"/>
              </a:ext>
            </a:extLst>
          </p:cNvPr>
          <p:cNvSpPr txBox="1">
            <a:spLocks/>
          </p:cNvSpPr>
          <p:nvPr/>
        </p:nvSpPr>
        <p:spPr bwMode="auto">
          <a:xfrm>
            <a:off x="4740870" y="1334253"/>
            <a:ext cx="6912768" cy="48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v-LV" dirty="0">
                <a:solidFill>
                  <a:schemeClr val="bg1"/>
                </a:solidFill>
              </a:rPr>
              <a:t>Tikai </a:t>
            </a:r>
            <a:r>
              <a:rPr lang="lv-LV" b="1" dirty="0">
                <a:solidFill>
                  <a:schemeClr val="bg1"/>
                </a:solidFill>
              </a:rPr>
              <a:t>vēlētāji ārvalstīs</a:t>
            </a:r>
            <a:r>
              <a:rPr lang="lv-LV" dirty="0">
                <a:solidFill>
                  <a:schemeClr val="bg1"/>
                </a:solidFill>
              </a:rPr>
              <a:t>.</a:t>
            </a:r>
          </a:p>
          <a:p>
            <a:pPr marL="0" lv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lv-LV" b="1" dirty="0">
                <a:solidFill>
                  <a:schemeClr val="bg1"/>
                </a:solidFill>
              </a:rPr>
              <a:t>Latvijas pilsonis</a:t>
            </a:r>
            <a:r>
              <a:rPr lang="lv-LV" dirty="0">
                <a:solidFill>
                  <a:schemeClr val="bg1"/>
                </a:solidFill>
              </a:rPr>
              <a:t>, kurš vēlēšanu dienā sasniedzis </a:t>
            </a:r>
            <a:r>
              <a:rPr lang="lv-LV" b="1" dirty="0">
                <a:solidFill>
                  <a:schemeClr val="bg1"/>
                </a:solidFill>
              </a:rPr>
              <a:t>18 gadu</a:t>
            </a:r>
            <a:r>
              <a:rPr lang="lv-LV" dirty="0">
                <a:solidFill>
                  <a:schemeClr val="bg1"/>
                </a:solidFill>
              </a:rPr>
              <a:t> vecumu, un kuram vismaz 90 dienas pirms vēlēšanu dienas ir </a:t>
            </a:r>
            <a:r>
              <a:rPr lang="lv-LV" b="1" dirty="0">
                <a:solidFill>
                  <a:schemeClr val="bg1"/>
                </a:solidFill>
              </a:rPr>
              <a:t>deklarēta dzīvesvieta</a:t>
            </a:r>
            <a:r>
              <a:rPr lang="lv-LV" dirty="0">
                <a:solidFill>
                  <a:schemeClr val="bg1"/>
                </a:solidFill>
              </a:rPr>
              <a:t> attiecīgajā pašvaldībā vai viņam tur </a:t>
            </a:r>
            <a:r>
              <a:rPr lang="lv-LV" b="1" dirty="0">
                <a:solidFill>
                  <a:schemeClr val="bg1"/>
                </a:solidFill>
              </a:rPr>
              <a:t>pieder nekustamais īpašums</a:t>
            </a:r>
            <a:endParaRPr lang="lv-LV" altLang="lv-LV" dirty="0">
              <a:solidFill>
                <a:schemeClr val="bg1"/>
              </a:solidFill>
            </a:endParaRPr>
          </a:p>
        </p:txBody>
      </p:sp>
      <p:pic>
        <p:nvPicPr>
          <p:cNvPr id="2" name="Attēls 1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A16A8310-EF85-A76D-541C-C0585E8B2E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50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Lai balsotu pa pastu, nepieciešams: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8" name="Satura vietturis 5">
            <a:extLst>
              <a:ext uri="{FF2B5EF4-FFF2-40B4-BE49-F238E27FC236}">
                <a16:creationId xmlns:a16="http://schemas.microsoft.com/office/drawing/2014/main" id="{F3C8E7D0-5073-B378-DB74-B38BB78E6662}"/>
              </a:ext>
            </a:extLst>
          </p:cNvPr>
          <p:cNvSpPr txBox="1">
            <a:spLocks/>
          </p:cNvSpPr>
          <p:nvPr/>
        </p:nvSpPr>
        <p:spPr bwMode="auto">
          <a:xfrm>
            <a:off x="4525800" y="1609396"/>
            <a:ext cx="6970800" cy="455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b="1" dirty="0">
                <a:solidFill>
                  <a:schemeClr val="bg1"/>
                </a:solidFill>
              </a:rPr>
              <a:t>Piekļuve internetam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lv-LV" b="1" dirty="0">
                <a:solidFill>
                  <a:schemeClr val="bg1"/>
                </a:solidFill>
              </a:rPr>
              <a:t>Autentifikācijas rīks</a:t>
            </a:r>
            <a:r>
              <a:rPr lang="lv-LV" dirty="0">
                <a:solidFill>
                  <a:schemeClr val="bg1"/>
                </a:solidFill>
              </a:rPr>
              <a:t>:</a:t>
            </a:r>
            <a:r>
              <a:rPr lang="lv-LV" sz="2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lv-LV" dirty="0" err="1">
                <a:solidFill>
                  <a:schemeClr val="bg1"/>
                </a:solidFill>
              </a:rPr>
              <a:t>eID</a:t>
            </a:r>
            <a:r>
              <a:rPr lang="lv-LV" sz="2400" dirty="0">
                <a:solidFill>
                  <a:schemeClr val="bg1"/>
                </a:solidFill>
              </a:rPr>
              <a:t>, </a:t>
            </a:r>
            <a:r>
              <a:rPr lang="lv-LV" dirty="0" err="1">
                <a:solidFill>
                  <a:schemeClr val="bg1"/>
                </a:solidFill>
              </a:rPr>
              <a:t>eIDMobile</a:t>
            </a:r>
            <a:r>
              <a:rPr lang="lv-LV" sz="2400" dirty="0">
                <a:solidFill>
                  <a:schemeClr val="bg1"/>
                </a:solidFill>
              </a:rPr>
              <a:t>, </a:t>
            </a:r>
            <a:r>
              <a:rPr lang="lv-LV" dirty="0" err="1">
                <a:solidFill>
                  <a:schemeClr val="bg1"/>
                </a:solidFill>
              </a:rPr>
              <a:t>SmartID</a:t>
            </a:r>
            <a:endParaRPr lang="lv-LV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lv-LV" b="1" dirty="0">
                <a:solidFill>
                  <a:schemeClr val="bg1"/>
                </a:solidFill>
              </a:rPr>
              <a:t>Drukātājs</a:t>
            </a:r>
            <a:r>
              <a:rPr lang="lv-LV" dirty="0">
                <a:solidFill>
                  <a:schemeClr val="bg1"/>
                </a:solidFill>
              </a:rPr>
              <a:t> vēlēšanu materiālu izdrukāšanai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lv-LV" altLang="lv-LV" dirty="0">
              <a:solidFill>
                <a:schemeClr val="bg1"/>
              </a:solidFill>
            </a:endParaRPr>
          </a:p>
        </p:txBody>
      </p:sp>
      <p:pic>
        <p:nvPicPr>
          <p:cNvPr id="6" name="Attēls 5" descr="Attēls, kurā ir teksts, cilvēka seja, persona, papīrs&#10;&#10;Apraksts ģenerēts automātiski">
            <a:extLst>
              <a:ext uri="{FF2B5EF4-FFF2-40B4-BE49-F238E27FC236}">
                <a16:creationId xmlns:a16="http://schemas.microsoft.com/office/drawing/2014/main" id="{2B1C4FF8-4B5B-012E-D950-AA84A510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835">
            <a:off x="932966" y="2436736"/>
            <a:ext cx="2261171" cy="1404919"/>
          </a:xfrm>
          <a:prstGeom prst="rect">
            <a:avLst/>
          </a:prstGeom>
        </p:spPr>
      </p:pic>
      <p:pic>
        <p:nvPicPr>
          <p:cNvPr id="2" name="Attēls 1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4BF4DBBC-6D86-E052-6AB4-A4952CE725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pic>
        <p:nvPicPr>
          <p:cNvPr id="10" name="Grafika 3">
            <a:extLst>
              <a:ext uri="{FF2B5EF4-FFF2-40B4-BE49-F238E27FC236}">
                <a16:creationId xmlns:a16="http://schemas.microsoft.com/office/drawing/2014/main" id="{2E32E391-73F0-AD79-CF66-01A2EC5DB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45916" y="-23731"/>
            <a:ext cx="3170764" cy="68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6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Lai balsotu pa pastu, nepieciešams: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CD7A1A80-E4BB-B5F6-B104-6C9500FF2F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6160" y="9912"/>
            <a:ext cx="4772955" cy="6838176"/>
          </a:xfrm>
          <a:prstGeom prst="rect">
            <a:avLst/>
          </a:prstGeom>
        </p:spPr>
      </p:pic>
      <p:sp>
        <p:nvSpPr>
          <p:cNvPr id="8" name="Satura vietturis 5">
            <a:extLst>
              <a:ext uri="{FF2B5EF4-FFF2-40B4-BE49-F238E27FC236}">
                <a16:creationId xmlns:a16="http://schemas.microsoft.com/office/drawing/2014/main" id="{F3C8E7D0-5073-B378-DB74-B38BB78E6662}"/>
              </a:ext>
            </a:extLst>
          </p:cNvPr>
          <p:cNvSpPr txBox="1">
            <a:spLocks/>
          </p:cNvSpPr>
          <p:nvPr/>
        </p:nvSpPr>
        <p:spPr bwMode="auto">
          <a:xfrm>
            <a:off x="4525800" y="1484784"/>
            <a:ext cx="531461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b="1" dirty="0">
                <a:solidFill>
                  <a:schemeClr val="bg1"/>
                </a:solidFill>
              </a:rPr>
              <a:t>Divas vēlētāja izraudzītas aploksnes: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lv-LV" dirty="0">
                <a:solidFill>
                  <a:schemeClr val="bg1"/>
                </a:solidFill>
              </a:rPr>
              <a:t>Vēlēšanu aploksne – vēlēšanu zīmes ievietošanai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lv-LV" dirty="0">
                <a:solidFill>
                  <a:schemeClr val="bg1"/>
                </a:solidFill>
              </a:rPr>
              <a:t>Pasta aploksne – sūtīšanai pa pastu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r>
              <a:rPr lang="lv-LV" b="1" dirty="0">
                <a:solidFill>
                  <a:schemeClr val="bg1"/>
                </a:solidFill>
              </a:rPr>
              <a:t>Pastmarka</a:t>
            </a:r>
            <a:r>
              <a:rPr lang="lv-LV" dirty="0">
                <a:solidFill>
                  <a:schemeClr val="bg1"/>
                </a:solidFill>
              </a:rPr>
              <a:t> – uz pasta aploksnes.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Attēls 1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030C5EDE-ABFB-6224-20BA-A5B531D816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sp>
        <p:nvSpPr>
          <p:cNvPr id="3" name="Satura vietturis 5">
            <a:extLst>
              <a:ext uri="{FF2B5EF4-FFF2-40B4-BE49-F238E27FC236}">
                <a16:creationId xmlns:a16="http://schemas.microsoft.com/office/drawing/2014/main" id="{EC58F66F-0F20-4F6B-06D8-7E947D979A43}"/>
              </a:ext>
            </a:extLst>
          </p:cNvPr>
          <p:cNvSpPr txBox="1">
            <a:spLocks/>
          </p:cNvSpPr>
          <p:nvPr/>
        </p:nvSpPr>
        <p:spPr bwMode="auto">
          <a:xfrm>
            <a:off x="191344" y="2200093"/>
            <a:ext cx="3744416" cy="374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9600" dirty="0"/>
              <a:t>✉️</a:t>
            </a:r>
            <a:endParaRPr lang="lv-LV" altLang="lv-LV" sz="20000" b="1" dirty="0">
              <a:solidFill>
                <a:schemeClr val="bg1"/>
              </a:solidFill>
            </a:endParaRPr>
          </a:p>
        </p:txBody>
      </p:sp>
      <p:sp>
        <p:nvSpPr>
          <p:cNvPr id="4" name="Satura vietturis 5">
            <a:extLst>
              <a:ext uri="{FF2B5EF4-FFF2-40B4-BE49-F238E27FC236}">
                <a16:creationId xmlns:a16="http://schemas.microsoft.com/office/drawing/2014/main" id="{4CC5F942-4C2A-B91C-A098-4FBD9D9A2908}"/>
              </a:ext>
            </a:extLst>
          </p:cNvPr>
          <p:cNvSpPr txBox="1">
            <a:spLocks/>
          </p:cNvSpPr>
          <p:nvPr/>
        </p:nvSpPr>
        <p:spPr bwMode="auto">
          <a:xfrm>
            <a:off x="1199456" y="4149080"/>
            <a:ext cx="158417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9600" dirty="0"/>
              <a:t>✉️</a:t>
            </a:r>
            <a:endParaRPr lang="lv-LV" altLang="lv-LV" sz="2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16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Kā pieteikties balsošanai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8" name="Satura vietturis 5">
            <a:extLst>
              <a:ext uri="{FF2B5EF4-FFF2-40B4-BE49-F238E27FC236}">
                <a16:creationId xmlns:a16="http://schemas.microsoft.com/office/drawing/2014/main" id="{F3C8E7D0-5073-B378-DB74-B38BB78E6662}"/>
              </a:ext>
            </a:extLst>
          </p:cNvPr>
          <p:cNvSpPr txBox="1">
            <a:spLocks/>
          </p:cNvSpPr>
          <p:nvPr/>
        </p:nvSpPr>
        <p:spPr bwMode="auto">
          <a:xfrm>
            <a:off x="4525800" y="1484784"/>
            <a:ext cx="6754776" cy="509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v-LV" dirty="0">
                <a:solidFill>
                  <a:schemeClr val="bg1"/>
                </a:solidFill>
              </a:rPr>
              <a:t>Pieteikšanās jāveic </a:t>
            </a:r>
            <a:r>
              <a:rPr lang="lv-LV" b="1" dirty="0">
                <a:solidFill>
                  <a:schemeClr val="bg1"/>
                </a:solidFill>
              </a:rPr>
              <a:t>ne agrāk kā 18. aprīlī un ne vēlāk kā 30. maijā</a:t>
            </a:r>
            <a:r>
              <a:rPr lang="lv-LV" dirty="0">
                <a:solidFill>
                  <a:schemeClr val="bg1"/>
                </a:solidFill>
              </a:rPr>
              <a:t>. </a:t>
            </a:r>
          </a:p>
          <a:p>
            <a:pPr lvl="0"/>
            <a:endParaRPr lang="lv-LV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lv-LV" dirty="0">
              <a:solidFill>
                <a:schemeClr val="bg1"/>
              </a:solidFill>
            </a:endParaRPr>
          </a:p>
          <a:p>
            <a:pPr lvl="0"/>
            <a:r>
              <a:rPr lang="lv-LV" dirty="0">
                <a:solidFill>
                  <a:schemeClr val="bg1"/>
                </a:solidFill>
              </a:rPr>
              <a:t>Aicinām pieteikšanos veikt pēc iespējas ātrāk, uzreiz pēc 18. aprīļa, lai pasta sūtījums Latviju sasniedz noteiktajā laikā.</a:t>
            </a: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lv-LV" altLang="lv-LV" b="1" dirty="0">
              <a:solidFill>
                <a:schemeClr val="bg1"/>
              </a:solidFill>
            </a:endParaRPr>
          </a:p>
        </p:txBody>
      </p:sp>
      <p:pic>
        <p:nvPicPr>
          <p:cNvPr id="3" name="Attēls 2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9D253398-0D27-5D1A-5FE7-F58C0467EC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pic>
        <p:nvPicPr>
          <p:cNvPr id="2" name="Grafika 3">
            <a:extLst>
              <a:ext uri="{FF2B5EF4-FFF2-40B4-BE49-F238E27FC236}">
                <a16:creationId xmlns:a16="http://schemas.microsoft.com/office/drawing/2014/main" id="{38D23DEE-BF02-190B-CD15-F7955AC04C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5916" y="-23731"/>
            <a:ext cx="3170764" cy="6881732"/>
          </a:xfrm>
          <a:prstGeom prst="rect">
            <a:avLst/>
          </a:prstGeom>
        </p:spPr>
      </p:pic>
      <p:grpSp>
        <p:nvGrpSpPr>
          <p:cNvPr id="4" name="Grupa 22">
            <a:extLst>
              <a:ext uri="{FF2B5EF4-FFF2-40B4-BE49-F238E27FC236}">
                <a16:creationId xmlns:a16="http://schemas.microsoft.com/office/drawing/2014/main" id="{EB1C510C-AD1A-B3E0-E5A0-7A45C11D8595}"/>
              </a:ext>
            </a:extLst>
          </p:cNvPr>
          <p:cNvGrpSpPr/>
          <p:nvPr/>
        </p:nvGrpSpPr>
        <p:grpSpPr>
          <a:xfrm>
            <a:off x="498358" y="1700052"/>
            <a:ext cx="3600400" cy="5157948"/>
            <a:chOff x="498358" y="1700052"/>
            <a:chExt cx="3600400" cy="5157948"/>
          </a:xfrm>
        </p:grpSpPr>
        <p:pic>
          <p:nvPicPr>
            <p:cNvPr id="7" name="Grafika 12">
              <a:extLst>
                <a:ext uri="{FF2B5EF4-FFF2-40B4-BE49-F238E27FC236}">
                  <a16:creationId xmlns:a16="http://schemas.microsoft.com/office/drawing/2014/main" id="{FE1F9CDC-7B28-A78E-B4DB-844EE89DC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642784">
              <a:off x="670682" y="2862151"/>
              <a:ext cx="771835" cy="1362062"/>
            </a:xfrm>
            <a:prstGeom prst="rect">
              <a:avLst/>
            </a:prstGeom>
          </p:spPr>
        </p:pic>
        <p:pic>
          <p:nvPicPr>
            <p:cNvPr id="9" name="Attēls 8" descr="Attēls, kurā ir apģērbs, persona, cilvēka seja, džinsi&#10;&#10;Apraksts ģenerēts automātiski">
              <a:extLst>
                <a:ext uri="{FF2B5EF4-FFF2-40B4-BE49-F238E27FC236}">
                  <a16:creationId xmlns:a16="http://schemas.microsoft.com/office/drawing/2014/main" id="{F606F298-294F-9984-36F0-F21F787FB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4" r="39197"/>
            <a:stretch/>
          </p:blipFill>
          <p:spPr>
            <a:xfrm>
              <a:off x="498358" y="1700052"/>
              <a:ext cx="3600400" cy="5157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14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Kā pieteikties balsošanai</a:t>
            </a:r>
          </a:p>
        </p:txBody>
      </p:sp>
      <p:sp>
        <p:nvSpPr>
          <p:cNvPr id="8" name="Satura vietturis 5">
            <a:extLst>
              <a:ext uri="{FF2B5EF4-FFF2-40B4-BE49-F238E27FC236}">
                <a16:creationId xmlns:a16="http://schemas.microsoft.com/office/drawing/2014/main" id="{F3C8E7D0-5073-B378-DB74-B38BB78E6662}"/>
              </a:ext>
            </a:extLst>
          </p:cNvPr>
          <p:cNvSpPr txBox="1">
            <a:spLocks/>
          </p:cNvSpPr>
          <p:nvPr/>
        </p:nvSpPr>
        <p:spPr bwMode="auto">
          <a:xfrm>
            <a:off x="4525800" y="1417638"/>
            <a:ext cx="6394736" cy="49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v-LV" dirty="0">
                <a:solidFill>
                  <a:schemeClr val="bg1"/>
                </a:solidFill>
              </a:rPr>
              <a:t>Pieteikšanās notiek vietnē </a:t>
            </a:r>
            <a:r>
              <a:rPr lang="lv-LV" b="1" dirty="0">
                <a:solidFill>
                  <a:schemeClr val="bg1"/>
                </a:solidFill>
              </a:rPr>
              <a:t>Latvija.lv</a:t>
            </a:r>
            <a:r>
              <a:rPr lang="lv-LV" dirty="0">
                <a:solidFill>
                  <a:schemeClr val="bg1"/>
                </a:solidFill>
              </a:rPr>
              <a:t> vai </a:t>
            </a:r>
            <a:r>
              <a:rPr lang="lv-LV" b="1" dirty="0">
                <a:solidFill>
                  <a:schemeClr val="bg1"/>
                </a:solidFill>
              </a:rPr>
              <a:t>PMLP tīmekļvietnē</a:t>
            </a:r>
            <a:r>
              <a:rPr lang="lv-LV" dirty="0">
                <a:solidFill>
                  <a:schemeClr val="bg1"/>
                </a:solidFill>
              </a:rPr>
              <a:t> e-pakalpojumā "Vēlētāju datu pārvaldība".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lv-LV" dirty="0">
                <a:solidFill>
                  <a:schemeClr val="bg1"/>
                </a:solidFill>
              </a:rPr>
              <a:t>Pieteikšanās laikā jums būs jānorāda sava deklarētā dzīves vieta Latvijā vai īpašums Latvijā.</a:t>
            </a: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lv-LV" altLang="lv-LV" b="1" dirty="0">
              <a:solidFill>
                <a:schemeClr val="bg1"/>
              </a:solidFill>
            </a:endParaRPr>
          </a:p>
        </p:txBody>
      </p:sp>
      <p:pic>
        <p:nvPicPr>
          <p:cNvPr id="3" name="Attēls 2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9D253398-0D27-5D1A-5FE7-F58C0467EC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pic>
        <p:nvPicPr>
          <p:cNvPr id="2" name="Grafika 6">
            <a:extLst>
              <a:ext uri="{FF2B5EF4-FFF2-40B4-BE49-F238E27FC236}">
                <a16:creationId xmlns:a16="http://schemas.microsoft.com/office/drawing/2014/main" id="{D42AE76F-A332-E150-0D64-77EE530844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6160" y="9912"/>
            <a:ext cx="4772955" cy="6838176"/>
          </a:xfrm>
          <a:prstGeom prst="rect">
            <a:avLst/>
          </a:prstGeom>
        </p:spPr>
      </p:pic>
      <p:pic>
        <p:nvPicPr>
          <p:cNvPr id="6" name="Attēls 10" descr="Attēls, kurā ir persona, apģērbs, cilvēka seja, brilles&#10;&#10;Apraksts ģenerēts automātiski">
            <a:extLst>
              <a:ext uri="{FF2B5EF4-FFF2-40B4-BE49-F238E27FC236}">
                <a16:creationId xmlns:a16="http://schemas.microsoft.com/office/drawing/2014/main" id="{16735A26-310E-5C80-8337-198C868B4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5000" y="1049948"/>
            <a:ext cx="8748630" cy="58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4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>
                <a:solidFill>
                  <a:schemeClr val="bg1"/>
                </a:solidFill>
              </a:rPr>
              <a:t>Pēc pieteikšanās būs pieejami materiāli: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3" name="Attēls 2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9D253398-0D27-5D1A-5FE7-F58C0467EC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sp>
        <p:nvSpPr>
          <p:cNvPr id="8" name="Satura vietturis 5">
            <a:extLst>
              <a:ext uri="{FF2B5EF4-FFF2-40B4-BE49-F238E27FC236}">
                <a16:creationId xmlns:a16="http://schemas.microsoft.com/office/drawing/2014/main" id="{F3C8E7D0-5073-B378-DB74-B38BB78E6662}"/>
              </a:ext>
            </a:extLst>
          </p:cNvPr>
          <p:cNvSpPr txBox="1">
            <a:spLocks/>
          </p:cNvSpPr>
          <p:nvPr/>
        </p:nvSpPr>
        <p:spPr bwMode="auto">
          <a:xfrm>
            <a:off x="4511824" y="1540777"/>
            <a:ext cx="6394736" cy="469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v-LV" b="1" dirty="0">
                <a:solidFill>
                  <a:schemeClr val="bg1"/>
                </a:solidFill>
              </a:rPr>
              <a:t>Visu kandidātu sarakstu</a:t>
            </a:r>
            <a:r>
              <a:rPr lang="lv-LV" dirty="0">
                <a:solidFill>
                  <a:schemeClr val="bg1"/>
                </a:solidFill>
              </a:rPr>
              <a:t> </a:t>
            </a:r>
            <a:r>
              <a:rPr lang="lv-LV" b="1" dirty="0">
                <a:solidFill>
                  <a:schemeClr val="bg1"/>
                </a:solidFill>
              </a:rPr>
              <a:t>vēlēšanu zīmes</a:t>
            </a:r>
            <a:r>
              <a:rPr lang="lv-LV" dirty="0">
                <a:solidFill>
                  <a:schemeClr val="bg1"/>
                </a:solidFill>
              </a:rPr>
              <a:t> attiecīgajā pašvaldībā.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lv-LV" b="1" dirty="0">
                <a:solidFill>
                  <a:schemeClr val="bg1"/>
                </a:solidFill>
              </a:rPr>
              <a:t>Apliecinājuma veidlapa</a:t>
            </a:r>
            <a:r>
              <a:rPr lang="lv-LV" dirty="0">
                <a:solidFill>
                  <a:schemeClr val="bg1"/>
                </a:solidFill>
              </a:rPr>
              <a:t> par balsošanu personiski.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lv-LV" b="1" dirty="0">
                <a:solidFill>
                  <a:schemeClr val="bg1"/>
                </a:solidFill>
              </a:rPr>
              <a:t>Balsošanas pamācība</a:t>
            </a:r>
            <a:r>
              <a:rPr lang="lv-LV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lv-LV" b="1" dirty="0">
                <a:solidFill>
                  <a:schemeClr val="bg1"/>
                </a:solidFill>
              </a:rPr>
              <a:t>Informācija par ziņām, </a:t>
            </a:r>
            <a:r>
              <a:rPr lang="lv-LV" dirty="0">
                <a:solidFill>
                  <a:schemeClr val="bg1"/>
                </a:solidFill>
              </a:rPr>
              <a:t>kas norādāmas</a:t>
            </a:r>
            <a:r>
              <a:rPr lang="lv-LV" b="1" dirty="0">
                <a:solidFill>
                  <a:schemeClr val="bg1"/>
                </a:solidFill>
              </a:rPr>
              <a:t> uz pasta aploksnes</a:t>
            </a:r>
            <a:r>
              <a:rPr lang="lv-LV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lv-LV" b="1" dirty="0">
                <a:solidFill>
                  <a:schemeClr val="bg1"/>
                </a:solidFill>
              </a:rPr>
              <a:t>Kārtas numurs</a:t>
            </a:r>
            <a:r>
              <a:rPr lang="lv-LV" dirty="0">
                <a:solidFill>
                  <a:schemeClr val="bg1"/>
                </a:solidFill>
              </a:rPr>
              <a:t> pasta balsotāju sarakstā.</a:t>
            </a:r>
            <a:endParaRPr lang="en-US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lv-LV" altLang="lv-LV" b="1" dirty="0">
              <a:solidFill>
                <a:schemeClr val="bg1"/>
              </a:solidFill>
            </a:endParaRPr>
          </a:p>
        </p:txBody>
      </p:sp>
      <p:pic>
        <p:nvPicPr>
          <p:cNvPr id="4" name="Attēls 4" descr="Attēls, kurā ir teksts, ekrānuzņēmums, iespiešana, dizains&#10;&#10;Apraksts ģenerēts automātiski">
            <a:extLst>
              <a:ext uri="{FF2B5EF4-FFF2-40B4-BE49-F238E27FC236}">
                <a16:creationId xmlns:a16="http://schemas.microsoft.com/office/drawing/2014/main" id="{EA25092F-7CAC-00CE-4C5B-C311C7056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5" t="11005" r="24041" b="13651"/>
          <a:stretch/>
        </p:blipFill>
        <p:spPr>
          <a:xfrm>
            <a:off x="0" y="1749408"/>
            <a:ext cx="4730014" cy="48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7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isnstūris 12">
            <a:extLst>
              <a:ext uri="{FF2B5EF4-FFF2-40B4-BE49-F238E27FC236}">
                <a16:creationId xmlns:a16="http://schemas.microsoft.com/office/drawing/2014/main" id="{3C6A2514-F1A9-94C9-1F77-26F4AC9E5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71866" y="0"/>
            <a:ext cx="54201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>
                <a:solidFill>
                  <a:schemeClr val="bg1"/>
                </a:solidFill>
              </a:rPr>
              <a:t>Vēlēšanu zīmēs var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3" name="Attēls 2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9D253398-0D27-5D1A-5FE7-F58C0467EC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pic>
        <p:nvPicPr>
          <p:cNvPr id="2" name="Attēls 4" descr="Attēls, kurā ir teksts, ekrānuzņēmums, iespiešana, dizains&#10;&#10;Apraksts ģenerēts automātiski">
            <a:extLst>
              <a:ext uri="{FF2B5EF4-FFF2-40B4-BE49-F238E27FC236}">
                <a16:creationId xmlns:a16="http://schemas.microsoft.com/office/drawing/2014/main" id="{58DCF6BE-17FB-8D4D-5F52-B61B26923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5" t="11005" r="24041" b="13651"/>
          <a:stretch/>
        </p:blipFill>
        <p:spPr>
          <a:xfrm>
            <a:off x="911424" y="1268941"/>
            <a:ext cx="5021943" cy="5167087"/>
          </a:xfrm>
          <a:prstGeom prst="rect">
            <a:avLst/>
          </a:prstGeom>
        </p:spPr>
      </p:pic>
      <p:grpSp>
        <p:nvGrpSpPr>
          <p:cNvPr id="8" name="Grupa 24">
            <a:extLst>
              <a:ext uri="{FF2B5EF4-FFF2-40B4-BE49-F238E27FC236}">
                <a16:creationId xmlns:a16="http://schemas.microsoft.com/office/drawing/2014/main" id="{CFD89452-5249-9B20-31B0-C8AF0C380CAB}"/>
              </a:ext>
            </a:extLst>
          </p:cNvPr>
          <p:cNvGrpSpPr/>
          <p:nvPr/>
        </p:nvGrpSpPr>
        <p:grpSpPr>
          <a:xfrm>
            <a:off x="7134696" y="1255068"/>
            <a:ext cx="4896544" cy="1021804"/>
            <a:chOff x="7134696" y="4711452"/>
            <a:chExt cx="4896544" cy="1021804"/>
          </a:xfrm>
        </p:grpSpPr>
        <p:pic>
          <p:nvPicPr>
            <p:cNvPr id="15" name="Grafika 20">
              <a:extLst>
                <a:ext uri="{FF2B5EF4-FFF2-40B4-BE49-F238E27FC236}">
                  <a16:creationId xmlns:a16="http://schemas.microsoft.com/office/drawing/2014/main" id="{CAA9666A-A45F-2E52-A915-F4DCB3EC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87828" y="5301208"/>
              <a:ext cx="2845558" cy="432048"/>
            </a:xfrm>
            <a:prstGeom prst="rect">
              <a:avLst/>
            </a:prstGeom>
          </p:spPr>
        </p:pic>
        <p:sp>
          <p:nvSpPr>
            <p:cNvPr id="19" name="Satura vietturis 5">
              <a:extLst>
                <a:ext uri="{FF2B5EF4-FFF2-40B4-BE49-F238E27FC236}">
                  <a16:creationId xmlns:a16="http://schemas.microsoft.com/office/drawing/2014/main" id="{71325408-32A9-5A2A-6537-C364A5DF39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4696" y="4711452"/>
              <a:ext cx="489654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buNone/>
              </a:pPr>
              <a:r>
                <a:rPr lang="lv-LV" altLang="lv-LV" sz="2400" dirty="0"/>
                <a:t>Atstāt vēlēšanu zīmi negrozītu</a:t>
              </a:r>
            </a:p>
          </p:txBody>
        </p:sp>
      </p:grpSp>
      <p:grpSp>
        <p:nvGrpSpPr>
          <p:cNvPr id="21" name="Grupa 6">
            <a:extLst>
              <a:ext uri="{FF2B5EF4-FFF2-40B4-BE49-F238E27FC236}">
                <a16:creationId xmlns:a16="http://schemas.microsoft.com/office/drawing/2014/main" id="{13D7CC49-8BD9-D4B9-9F5B-9E79B449746E}"/>
              </a:ext>
            </a:extLst>
          </p:cNvPr>
          <p:cNvGrpSpPr/>
          <p:nvPr/>
        </p:nvGrpSpPr>
        <p:grpSpPr>
          <a:xfrm>
            <a:off x="7104112" y="2739866"/>
            <a:ext cx="4896544" cy="1409214"/>
            <a:chOff x="7104112" y="1312777"/>
            <a:chExt cx="4896544" cy="1409214"/>
          </a:xfrm>
        </p:grpSpPr>
        <p:pic>
          <p:nvPicPr>
            <p:cNvPr id="22" name="Grafika 5">
              <a:extLst>
                <a:ext uri="{FF2B5EF4-FFF2-40B4-BE49-F238E27FC236}">
                  <a16:creationId xmlns:a16="http://schemas.microsoft.com/office/drawing/2014/main" id="{CD897A32-6908-253E-3EFC-BEE4A3C3B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87828" y="2289943"/>
              <a:ext cx="2845558" cy="432048"/>
            </a:xfrm>
            <a:prstGeom prst="rect">
              <a:avLst/>
            </a:prstGeom>
          </p:spPr>
        </p:pic>
        <p:sp>
          <p:nvSpPr>
            <p:cNvPr id="23" name="Satura vietturis 5">
              <a:extLst>
                <a:ext uri="{FF2B5EF4-FFF2-40B4-BE49-F238E27FC236}">
                  <a16:creationId xmlns:a16="http://schemas.microsoft.com/office/drawing/2014/main" id="{73E90534-7438-4CA1-5B7F-AC40C0F5B52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04112" y="1312777"/>
              <a:ext cx="4896544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buNone/>
              </a:pPr>
              <a:r>
                <a:rPr lang="lv-LV" altLang="lv-LV" sz="2400" dirty="0"/>
                <a:t>Aizkrāsot ovālu zaļajā lauciņā kandidātiem, kurus īpaši atbalsti</a:t>
              </a:r>
            </a:p>
          </p:txBody>
        </p:sp>
      </p:grpSp>
      <p:grpSp>
        <p:nvGrpSpPr>
          <p:cNvPr id="24" name="Grupa 3">
            <a:extLst>
              <a:ext uri="{FF2B5EF4-FFF2-40B4-BE49-F238E27FC236}">
                <a16:creationId xmlns:a16="http://schemas.microsoft.com/office/drawing/2014/main" id="{65337A52-903B-AF4C-DC57-12243E6C2071}"/>
              </a:ext>
            </a:extLst>
          </p:cNvPr>
          <p:cNvGrpSpPr/>
          <p:nvPr/>
        </p:nvGrpSpPr>
        <p:grpSpPr>
          <a:xfrm>
            <a:off x="7104112" y="4563791"/>
            <a:ext cx="4896544" cy="1385489"/>
            <a:chOff x="7104112" y="3164570"/>
            <a:chExt cx="4896544" cy="1385489"/>
          </a:xfrm>
        </p:grpSpPr>
        <p:pic>
          <p:nvPicPr>
            <p:cNvPr id="25" name="Grafika 1">
              <a:extLst>
                <a:ext uri="{FF2B5EF4-FFF2-40B4-BE49-F238E27FC236}">
                  <a16:creationId xmlns:a16="http://schemas.microsoft.com/office/drawing/2014/main" id="{E56A29D0-C7EB-7F0D-7A69-79BC11CE1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87828" y="4118011"/>
              <a:ext cx="2845558" cy="432048"/>
            </a:xfrm>
            <a:prstGeom prst="rect">
              <a:avLst/>
            </a:prstGeom>
          </p:spPr>
        </p:pic>
        <p:sp>
          <p:nvSpPr>
            <p:cNvPr id="26" name="Satura vietturis 5">
              <a:extLst>
                <a:ext uri="{FF2B5EF4-FFF2-40B4-BE49-F238E27FC236}">
                  <a16:creationId xmlns:a16="http://schemas.microsoft.com/office/drawing/2014/main" id="{1CAA5643-E16F-26BC-387E-E6F74D5975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04112" y="3164570"/>
              <a:ext cx="4896544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buNone/>
              </a:pPr>
              <a:r>
                <a:rPr lang="lv-LV" altLang="lv-LV" sz="2400" dirty="0"/>
                <a:t>Aizkrāsot ovālu sarkanajā lauciņā, kurus neatbalsti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Rokraksts 28">
                <a:extLst>
                  <a:ext uri="{FF2B5EF4-FFF2-40B4-BE49-F238E27FC236}">
                    <a16:creationId xmlns:a16="http://schemas.microsoft.com/office/drawing/2014/main" id="{53DD5FBB-3368-82D3-39DE-BD0C53ED188B}"/>
                  </a:ext>
                </a:extLst>
              </p14:cNvPr>
              <p14:cNvContentPartPr/>
              <p14:nvPr/>
            </p14:nvContentPartPr>
            <p14:xfrm>
              <a:off x="7499000" y="3853864"/>
              <a:ext cx="263160" cy="151200"/>
            </p14:xfrm>
          </p:contentPart>
        </mc:Choice>
        <mc:Fallback xmlns="">
          <p:pic>
            <p:nvPicPr>
              <p:cNvPr id="27" name="Rokraksts 28">
                <a:extLst>
                  <a:ext uri="{FF2B5EF4-FFF2-40B4-BE49-F238E27FC236}">
                    <a16:creationId xmlns:a16="http://schemas.microsoft.com/office/drawing/2014/main" id="{53DD5FBB-3368-82D3-39DE-BD0C53ED18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1000" y="3835864"/>
                <a:ext cx="29880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Rokraksts 29">
                <a:extLst>
                  <a:ext uri="{FF2B5EF4-FFF2-40B4-BE49-F238E27FC236}">
                    <a16:creationId xmlns:a16="http://schemas.microsoft.com/office/drawing/2014/main" id="{5BAFA515-1361-BD72-C6A7-E0BAB38C3F17}"/>
                  </a:ext>
                </a:extLst>
              </p14:cNvPr>
              <p14:cNvContentPartPr/>
              <p14:nvPr/>
            </p14:nvContentPartPr>
            <p14:xfrm>
              <a:off x="8312792" y="5661248"/>
              <a:ext cx="231480" cy="153720"/>
            </p14:xfrm>
          </p:contentPart>
        </mc:Choice>
        <mc:Fallback xmlns="">
          <p:pic>
            <p:nvPicPr>
              <p:cNvPr id="29" name="Rokraksts 29">
                <a:extLst>
                  <a:ext uri="{FF2B5EF4-FFF2-40B4-BE49-F238E27FC236}">
                    <a16:creationId xmlns:a16="http://schemas.microsoft.com/office/drawing/2014/main" id="{5BAFA515-1361-BD72-C6A7-E0BAB38C3F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4792" y="5643248"/>
                <a:ext cx="267120" cy="18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6563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3039831F-6485-E894-757C-F9C159CF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olidFill>
                  <a:schemeClr val="bg1"/>
                </a:solidFill>
              </a:rPr>
              <a:t>Kā nosūtāma vēlēšanu zīme uz Latviju</a:t>
            </a:r>
            <a:endParaRPr lang="lv-LV" dirty="0">
              <a:solidFill>
                <a:schemeClr val="bg1"/>
              </a:solidFill>
            </a:endParaRPr>
          </a:p>
        </p:txBody>
      </p:sp>
      <p:pic>
        <p:nvPicPr>
          <p:cNvPr id="3" name="Attēls 2" descr="Attēls, kurā ir teksts, fonts, simbols, logotips&#10;&#10;Apraksts ģenerēts automātiski">
            <a:extLst>
              <a:ext uri="{FF2B5EF4-FFF2-40B4-BE49-F238E27FC236}">
                <a16:creationId xmlns:a16="http://schemas.microsoft.com/office/drawing/2014/main" id="{9D253398-0D27-5D1A-5FE7-F58C0467EC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3424"/>
            <a:ext cx="1031769" cy="1143001"/>
          </a:xfrm>
          <a:prstGeom prst="rect">
            <a:avLst/>
          </a:prstGeom>
        </p:spPr>
      </p:pic>
      <p:sp>
        <p:nvSpPr>
          <p:cNvPr id="8" name="Satura vietturis 5">
            <a:extLst>
              <a:ext uri="{FF2B5EF4-FFF2-40B4-BE49-F238E27FC236}">
                <a16:creationId xmlns:a16="http://schemas.microsoft.com/office/drawing/2014/main" id="{F3C8E7D0-5073-B378-DB74-B38BB78E6662}"/>
              </a:ext>
            </a:extLst>
          </p:cNvPr>
          <p:cNvSpPr txBox="1">
            <a:spLocks/>
          </p:cNvSpPr>
          <p:nvPr/>
        </p:nvSpPr>
        <p:spPr bwMode="auto">
          <a:xfrm>
            <a:off x="4007768" y="1417638"/>
            <a:ext cx="7632848" cy="510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lv-LV" dirty="0">
                <a:solidFill>
                  <a:schemeClr val="bg1"/>
                </a:solidFill>
              </a:rPr>
              <a:t>Ievietojiet izvēlēto vēlēšanu zīmi </a:t>
            </a:r>
            <a:r>
              <a:rPr lang="lv-LV" b="1" dirty="0">
                <a:solidFill>
                  <a:schemeClr val="bg1"/>
                </a:solidFill>
              </a:rPr>
              <a:t>vēlēšanu</a:t>
            </a:r>
            <a:r>
              <a:rPr lang="lv-LV" dirty="0">
                <a:solidFill>
                  <a:schemeClr val="bg1"/>
                </a:solidFill>
              </a:rPr>
              <a:t> </a:t>
            </a:r>
            <a:r>
              <a:rPr lang="lv-LV" b="1" dirty="0">
                <a:solidFill>
                  <a:schemeClr val="bg1"/>
                </a:solidFill>
              </a:rPr>
              <a:t>aploksnē </a:t>
            </a:r>
            <a:r>
              <a:rPr lang="lv-LV" dirty="0">
                <a:solidFill>
                  <a:schemeClr val="bg1"/>
                </a:solidFill>
              </a:rPr>
              <a:t>un aploksni aizlīmējiet</a:t>
            </a:r>
          </a:p>
          <a:p>
            <a:pPr marL="0" lv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lvl="0"/>
            <a:r>
              <a:rPr lang="lv-LV" dirty="0">
                <a:solidFill>
                  <a:schemeClr val="bg1"/>
                </a:solidFill>
              </a:rPr>
              <a:t>Aizlīmēto vēlēšanu aploksni kopā ar parakstīto apliecinājuma veidlapu ievietojiet</a:t>
            </a:r>
            <a:r>
              <a:rPr lang="lv-LV" b="1" dirty="0">
                <a:solidFill>
                  <a:schemeClr val="bg1"/>
                </a:solidFill>
              </a:rPr>
              <a:t> pasta aploksnē.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Grafika 3">
            <a:extLst>
              <a:ext uri="{FF2B5EF4-FFF2-40B4-BE49-F238E27FC236}">
                <a16:creationId xmlns:a16="http://schemas.microsoft.com/office/drawing/2014/main" id="{CD71E9DC-7380-F3F9-F919-887B6BD4B7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5916" y="-23731"/>
            <a:ext cx="3170764" cy="6881732"/>
          </a:xfrm>
          <a:prstGeom prst="rect">
            <a:avLst/>
          </a:prstGeom>
        </p:spPr>
      </p:pic>
      <p:sp>
        <p:nvSpPr>
          <p:cNvPr id="4" name="Satura vietturis 5">
            <a:extLst>
              <a:ext uri="{FF2B5EF4-FFF2-40B4-BE49-F238E27FC236}">
                <a16:creationId xmlns:a16="http://schemas.microsoft.com/office/drawing/2014/main" id="{21798F0E-5750-F1DF-69F9-9E33DCF4F99B}"/>
              </a:ext>
            </a:extLst>
          </p:cNvPr>
          <p:cNvSpPr txBox="1">
            <a:spLocks/>
          </p:cNvSpPr>
          <p:nvPr/>
        </p:nvSpPr>
        <p:spPr bwMode="auto">
          <a:xfrm>
            <a:off x="-672752" y="2434878"/>
            <a:ext cx="5472608" cy="40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9600" dirty="0"/>
              <a:t>📩</a:t>
            </a:r>
            <a:endParaRPr lang="lv-LV" altLang="lv-LV" sz="2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71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20020</TotalTime>
  <Words>378</Words>
  <Application>Microsoft Office PowerPoint</Application>
  <PresentationFormat>Widescreen</PresentationFormat>
  <Paragraphs>58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Office Theme</vt:lpstr>
      <vt:lpstr>Pašvaldību vēlēšanas, balsojot pa pastu</vt:lpstr>
      <vt:lpstr>Balsot pa pastu var</vt:lpstr>
      <vt:lpstr>Lai balsotu pa pastu, nepieciešams:</vt:lpstr>
      <vt:lpstr>Lai balsotu pa pastu, nepieciešams:</vt:lpstr>
      <vt:lpstr>Kā pieteikties balsošanai</vt:lpstr>
      <vt:lpstr>Kā pieteikties balsošanai</vt:lpstr>
      <vt:lpstr>Pēc pieteikšanās būs pieejami materiāli:</vt:lpstr>
      <vt:lpstr>Vēlēšanu zīmēs var</vt:lpstr>
      <vt:lpstr>Kā nosūtāma vēlēšanu zīme uz Latviju</vt:lpstr>
      <vt:lpstr>Kā nosūtāma vēlēšanu zīme uz Latviju</vt:lpstr>
      <vt:lpstr>Balsu pieņemšanas termiņi</vt:lpstr>
      <vt:lpstr>Atceraties!</vt:lpstr>
      <vt:lpstr>Paldies!</vt:lpstr>
    </vt:vector>
  </TitlesOfParts>
  <Company>CVK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 gatavošanos EP vēlēšanām</dc:title>
  <dc:creator>CVK</dc:creator>
  <cp:lastModifiedBy>Andrejs Vaivars</cp:lastModifiedBy>
  <cp:revision>235</cp:revision>
  <cp:lastPrinted>1601-01-01T00:00:00Z</cp:lastPrinted>
  <dcterms:created xsi:type="dcterms:W3CDTF">2004-02-26T11:27:59Z</dcterms:created>
  <dcterms:modified xsi:type="dcterms:W3CDTF">2025-02-24T11:30:39Z</dcterms:modified>
</cp:coreProperties>
</file>